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388" r:id="rId6"/>
    <p:sldId id="390" r:id="rId7"/>
    <p:sldId id="3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1C22B5E-1877-4CBD-B06D-F80EE527DD49}">
          <p14:sldIdLst>
            <p14:sldId id="256"/>
            <p14:sldId id="388"/>
            <p14:sldId id="390"/>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icz, Tina M" initials="PTM" lastIdx="3" clrIdx="0">
    <p:extLst>
      <p:ext uri="{19B8F6BF-5375-455C-9EA6-DF929625EA0E}">
        <p15:presenceInfo xmlns:p15="http://schemas.microsoft.com/office/powerpoint/2012/main" userId="S::tina.pawicz@evoqua.com::42011b6d-1042-43f3-ba40-c3cdd9a2b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85958"/>
    <a:srgbClr val="949494"/>
    <a:srgbClr val="4D4D4F"/>
    <a:srgbClr val="000000"/>
    <a:srgbClr val="929392"/>
    <a:srgbClr val="DEDEDE"/>
    <a:srgbClr val="2DBBDD"/>
    <a:srgbClr val="0A3E53"/>
    <a:srgbClr val="284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462"/>
  </p:normalViewPr>
  <p:slideViewPr>
    <p:cSldViewPr snapToGrid="0" snapToObjects="1">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17FD6-B0FF-4376-88A1-71ECFC61A4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5839CF-C983-4408-9E42-9AD70E2CC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89CA3-2999-4C99-90A0-9D22916DAF39}" type="datetimeFigureOut">
              <a:rPr lang="en-US" smtClean="0"/>
              <a:t>2/2/2022</a:t>
            </a:fld>
            <a:endParaRPr lang="en-US"/>
          </a:p>
        </p:txBody>
      </p:sp>
      <p:sp>
        <p:nvSpPr>
          <p:cNvPr id="4" name="Footer Placeholder 3">
            <a:extLst>
              <a:ext uri="{FF2B5EF4-FFF2-40B4-BE49-F238E27FC236}">
                <a16:creationId xmlns:a16="http://schemas.microsoft.com/office/drawing/2014/main" id="{12BD9D30-D214-4D7C-8F49-51DABCBC2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2EFC61-A82E-440D-A3EC-0F530893E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12BD3-73F1-4822-A8DA-1EEC32C81C2D}" type="slidenum">
              <a:rPr lang="en-US" smtClean="0"/>
              <a:t>‹#›</a:t>
            </a:fld>
            <a:endParaRPr lang="en-US"/>
          </a:p>
        </p:txBody>
      </p:sp>
    </p:spTree>
    <p:extLst>
      <p:ext uri="{BB962C8B-B14F-4D97-AF65-F5344CB8AC3E}">
        <p14:creationId xmlns:p14="http://schemas.microsoft.com/office/powerpoint/2010/main" val="182179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5491-F869-489E-BB89-2E3C0EA263B1}"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36A7C-E626-4914-98C1-4733A41BEADF}" type="slidenum">
              <a:rPr lang="en-US" smtClean="0"/>
              <a:t>‹#›</a:t>
            </a:fld>
            <a:endParaRPr lang="en-US"/>
          </a:p>
        </p:txBody>
      </p:sp>
    </p:spTree>
    <p:extLst>
      <p:ext uri="{BB962C8B-B14F-4D97-AF65-F5344CB8AC3E}">
        <p14:creationId xmlns:p14="http://schemas.microsoft.com/office/powerpoint/2010/main" val="147174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5DB2E-34DF-6D4E-89DD-FCCBA7504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82701" y="2237876"/>
            <a:ext cx="4234179" cy="1453696"/>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cap="all" spc="400" baseline="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5524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Images -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0E1A9-32FF-AD4B-9438-C5AAEDB3C2F5}"/>
              </a:ext>
            </a:extLst>
          </p:cNvPr>
          <p:cNvSpPr>
            <a:spLocks noGrp="1"/>
          </p:cNvSpPr>
          <p:nvPr>
            <p:ph type="pic" sz="quarter" idx="11"/>
          </p:nvPr>
        </p:nvSpPr>
        <p:spPr>
          <a:xfrm>
            <a:off x="3332903" y="2779713"/>
            <a:ext cx="2533650" cy="1298575"/>
          </a:xfrm>
          <a:prstGeom prst="rect">
            <a:avLst/>
          </a:prstGeom>
        </p:spPr>
        <p:txBody>
          <a:bodyPr anchor="ctr" anchorCtr="0"/>
          <a:lstStyle>
            <a:lvl1pPr algn="ctr">
              <a:defRPr/>
            </a:lvl1pPr>
          </a:lstStyle>
          <a:p>
            <a:r>
              <a:rPr lang="en-US"/>
              <a:t>Click icon to add picture</a:t>
            </a:r>
          </a:p>
        </p:txBody>
      </p:sp>
      <p:sp>
        <p:nvSpPr>
          <p:cNvPr id="17" name="Picture Placeholder 2">
            <a:extLst>
              <a:ext uri="{FF2B5EF4-FFF2-40B4-BE49-F238E27FC236}">
                <a16:creationId xmlns:a16="http://schemas.microsoft.com/office/drawing/2014/main" id="{073E7146-03BB-7F45-8A84-ECBE3957384C}"/>
              </a:ext>
            </a:extLst>
          </p:cNvPr>
          <p:cNvSpPr>
            <a:spLocks noGrp="1"/>
          </p:cNvSpPr>
          <p:nvPr>
            <p:ph type="pic" sz="quarter" idx="12"/>
          </p:nvPr>
        </p:nvSpPr>
        <p:spPr>
          <a:xfrm>
            <a:off x="6076526" y="2779712"/>
            <a:ext cx="2533650" cy="1298575"/>
          </a:xfrm>
          <a:prstGeom prst="rect">
            <a:avLst/>
          </a:prstGeom>
        </p:spPr>
        <p:txBody>
          <a:bodyPr anchor="ctr" anchorCtr="0"/>
          <a:lstStyle>
            <a:lvl1pPr algn="ctr">
              <a:defRPr/>
            </a:lvl1pPr>
          </a:lstStyle>
          <a:p>
            <a:r>
              <a:rPr lang="en-US"/>
              <a:t>Click icon to add picture</a:t>
            </a:r>
          </a:p>
        </p:txBody>
      </p:sp>
      <p:sp>
        <p:nvSpPr>
          <p:cNvPr id="18" name="Picture Placeholder 2">
            <a:extLst>
              <a:ext uri="{FF2B5EF4-FFF2-40B4-BE49-F238E27FC236}">
                <a16:creationId xmlns:a16="http://schemas.microsoft.com/office/drawing/2014/main" id="{DFAE914A-44EF-4643-A581-CF7BFFA4AEDF}"/>
              </a:ext>
            </a:extLst>
          </p:cNvPr>
          <p:cNvSpPr>
            <a:spLocks noGrp="1"/>
          </p:cNvSpPr>
          <p:nvPr>
            <p:ph type="pic" sz="quarter" idx="13"/>
          </p:nvPr>
        </p:nvSpPr>
        <p:spPr>
          <a:xfrm>
            <a:off x="8820150" y="2774660"/>
            <a:ext cx="2533650" cy="1298575"/>
          </a:xfrm>
          <a:prstGeom prst="rect">
            <a:avLst/>
          </a:prstGeom>
        </p:spPr>
        <p:txBody>
          <a:bodyPr anchor="ctr" anchorCtr="0"/>
          <a:lstStyle>
            <a:lvl1pPr algn="ctr">
              <a:defRPr/>
            </a:lvl1pPr>
          </a:lstStyle>
          <a:p>
            <a:r>
              <a:rPr lang="en-US"/>
              <a:t>Click icon to add picture</a:t>
            </a:r>
          </a:p>
        </p:txBody>
      </p:sp>
      <p:sp>
        <p:nvSpPr>
          <p:cNvPr id="19" name="Picture Placeholder 2">
            <a:extLst>
              <a:ext uri="{FF2B5EF4-FFF2-40B4-BE49-F238E27FC236}">
                <a16:creationId xmlns:a16="http://schemas.microsoft.com/office/drawing/2014/main" id="{E8B698CB-9156-AD4C-A57A-B85BE3D96950}"/>
              </a:ext>
            </a:extLst>
          </p:cNvPr>
          <p:cNvSpPr>
            <a:spLocks noGrp="1"/>
          </p:cNvSpPr>
          <p:nvPr>
            <p:ph type="pic" sz="quarter" idx="14"/>
          </p:nvPr>
        </p:nvSpPr>
        <p:spPr>
          <a:xfrm>
            <a:off x="589280" y="2779437"/>
            <a:ext cx="2533650" cy="1298575"/>
          </a:xfrm>
          <a:prstGeom prst="rect">
            <a:avLst/>
          </a:prstGeom>
        </p:spPr>
        <p:txBody>
          <a:bodyPr anchor="ctr" anchorCtr="0"/>
          <a:lstStyle>
            <a:lvl1pPr algn="ctr">
              <a:defRPr/>
            </a:lvl1pPr>
          </a:lstStyle>
          <a:p>
            <a:r>
              <a:rPr lang="en-US"/>
              <a:t>Click icon to add picture</a:t>
            </a:r>
          </a:p>
        </p:txBody>
      </p:sp>
      <p:sp>
        <p:nvSpPr>
          <p:cNvPr id="21" name="Text Placeholder 20">
            <a:extLst>
              <a:ext uri="{FF2B5EF4-FFF2-40B4-BE49-F238E27FC236}">
                <a16:creationId xmlns:a16="http://schemas.microsoft.com/office/drawing/2014/main" id="{D009EE27-E017-034C-AF3F-D1CD7CDCA197}"/>
              </a:ext>
            </a:extLst>
          </p:cNvPr>
          <p:cNvSpPr>
            <a:spLocks noGrp="1"/>
          </p:cNvSpPr>
          <p:nvPr>
            <p:ph type="body" sz="quarter" idx="15" hasCustomPrompt="1"/>
          </p:nvPr>
        </p:nvSpPr>
        <p:spPr>
          <a:xfrm>
            <a:off x="3332163"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2" name="Text Placeholder 20">
            <a:extLst>
              <a:ext uri="{FF2B5EF4-FFF2-40B4-BE49-F238E27FC236}">
                <a16:creationId xmlns:a16="http://schemas.microsoft.com/office/drawing/2014/main" id="{2ED37909-7CED-DF46-940C-91C1E8BCC3B0}"/>
              </a:ext>
            </a:extLst>
          </p:cNvPr>
          <p:cNvSpPr>
            <a:spLocks noGrp="1"/>
          </p:cNvSpPr>
          <p:nvPr>
            <p:ph type="body" sz="quarter" idx="16" hasCustomPrompt="1"/>
          </p:nvPr>
        </p:nvSpPr>
        <p:spPr>
          <a:xfrm>
            <a:off x="58928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3" name="Text Placeholder 20">
            <a:extLst>
              <a:ext uri="{FF2B5EF4-FFF2-40B4-BE49-F238E27FC236}">
                <a16:creationId xmlns:a16="http://schemas.microsoft.com/office/drawing/2014/main" id="{30C4F7ED-D242-6A4D-8062-5FAF2249D1AB}"/>
              </a:ext>
            </a:extLst>
          </p:cNvPr>
          <p:cNvSpPr>
            <a:spLocks noGrp="1"/>
          </p:cNvSpPr>
          <p:nvPr>
            <p:ph type="body" sz="quarter" idx="17" hasCustomPrompt="1"/>
          </p:nvPr>
        </p:nvSpPr>
        <p:spPr>
          <a:xfrm>
            <a:off x="6075046"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4" name="Text Placeholder 20">
            <a:extLst>
              <a:ext uri="{FF2B5EF4-FFF2-40B4-BE49-F238E27FC236}">
                <a16:creationId xmlns:a16="http://schemas.microsoft.com/office/drawing/2014/main" id="{89EA2A57-09A8-EE42-9E8B-30D7E55D0648}"/>
              </a:ext>
            </a:extLst>
          </p:cNvPr>
          <p:cNvSpPr>
            <a:spLocks noGrp="1"/>
          </p:cNvSpPr>
          <p:nvPr>
            <p:ph type="body" sz="quarter" idx="18" hasCustomPrompt="1"/>
          </p:nvPr>
        </p:nvSpPr>
        <p:spPr>
          <a:xfrm>
            <a:off x="8820150" y="4078288"/>
            <a:ext cx="2533650" cy="336550"/>
          </a:xfrm>
          <a:prstGeom prst="rect">
            <a:avLst/>
          </a:prstGeom>
          <a:solidFill>
            <a:schemeClr val="tx2"/>
          </a:solidFill>
        </p:spPr>
        <p:txBody>
          <a:bodyPr anchor="ctr" anchorCtr="0">
            <a:noAutofit/>
          </a:bodyPr>
          <a:lstStyle>
            <a:lvl1pPr algn="ctr">
              <a:defRPr sz="1200" b="1" i="0">
                <a:solidFill>
                  <a:schemeClr val="bg1"/>
                </a:solidFill>
                <a:latin typeface="Arial Black" panose="020B0604020202020204" pitchFamily="34" charset="0"/>
                <a:cs typeface="Arial Black" panose="020B0604020202020204" pitchFamily="34" charset="0"/>
              </a:defRPr>
            </a:lvl1pPr>
            <a:lvl2pPr>
              <a:defRPr sz="1200" b="1" i="0">
                <a:solidFill>
                  <a:schemeClr val="bg1"/>
                </a:solidFill>
                <a:latin typeface="Arial Black" panose="020B0604020202020204" pitchFamily="34" charset="0"/>
                <a:cs typeface="Arial Black" panose="020B0604020202020204" pitchFamily="34" charset="0"/>
              </a:defRPr>
            </a:lvl2pPr>
            <a:lvl3pPr>
              <a:defRPr sz="1200" b="1" i="0">
                <a:solidFill>
                  <a:schemeClr val="bg1"/>
                </a:solidFill>
                <a:latin typeface="Arial Black" panose="020B0604020202020204" pitchFamily="34" charset="0"/>
                <a:cs typeface="Arial Black" panose="020B0604020202020204" pitchFamily="34" charset="0"/>
              </a:defRPr>
            </a:lvl3pPr>
            <a:lvl4pPr>
              <a:defRPr sz="1200" b="1" i="0">
                <a:solidFill>
                  <a:schemeClr val="bg1"/>
                </a:solidFill>
                <a:latin typeface="Arial Black" panose="020B0604020202020204" pitchFamily="34" charset="0"/>
                <a:cs typeface="Arial Black" panose="020B0604020202020204" pitchFamily="34" charset="0"/>
              </a:defRPr>
            </a:lvl4pPr>
            <a:lvl5pPr>
              <a:defRPr sz="1200" b="1" i="0">
                <a:solidFill>
                  <a:schemeClr val="bg1"/>
                </a:solidFill>
                <a:latin typeface="Arial Black" panose="020B0604020202020204" pitchFamily="34" charset="0"/>
                <a:cs typeface="Arial Black" panose="020B0604020202020204" pitchFamily="34" charset="0"/>
              </a:defRPr>
            </a:lvl5pPr>
          </a:lstStyle>
          <a:p>
            <a:pPr lvl="0"/>
            <a:r>
              <a:rPr lang="en-US" dirty="0"/>
              <a:t>TITLE</a:t>
            </a:r>
          </a:p>
        </p:txBody>
      </p:sp>
      <p:sp>
        <p:nvSpPr>
          <p:cNvPr id="25" name="Title 1">
            <a:extLst>
              <a:ext uri="{FF2B5EF4-FFF2-40B4-BE49-F238E27FC236}">
                <a16:creationId xmlns:a16="http://schemas.microsoft.com/office/drawing/2014/main" id="{FBE652B7-9312-3C4D-B457-AD1DEE40B4BA}"/>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rgbClr val="073D53"/>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26" name="Text Placeholder 9">
            <a:extLst>
              <a:ext uri="{FF2B5EF4-FFF2-40B4-BE49-F238E27FC236}">
                <a16:creationId xmlns:a16="http://schemas.microsoft.com/office/drawing/2014/main" id="{00A03E3C-191F-134B-B45D-BADDE7D53273}"/>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rgbClr val="39C0E0"/>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49543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B3153-BFA0-E848-B9EF-A485A715E25A}"/>
              </a:ext>
            </a:extLst>
          </p:cNvPr>
          <p:cNvSpPr>
            <a:spLocks noGrp="1"/>
          </p:cNvSpPr>
          <p:nvPr>
            <p:ph type="pic" sz="quarter" idx="10"/>
          </p:nvPr>
        </p:nvSpPr>
        <p:spPr>
          <a:xfrm>
            <a:off x="0" y="0"/>
            <a:ext cx="12192000" cy="6858000"/>
          </a:xfrm>
          <a:prstGeom prst="rect">
            <a:avLst/>
          </a:prstGeom>
        </p:spPr>
        <p:txBody>
          <a:bodyPr anchor="ctr" anchorCtr="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8084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7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allace &amp; Tiernan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C42940-567E-4A99-851F-E2CC1FB910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descr="A picture containing drawing&#10;&#10;Description automatically generated">
            <a:extLst>
              <a:ext uri="{FF2B5EF4-FFF2-40B4-BE49-F238E27FC236}">
                <a16:creationId xmlns:a16="http://schemas.microsoft.com/office/drawing/2014/main" id="{7B7EBCDD-BA72-4B4B-BA75-8D5B83C56559}"/>
              </a:ext>
            </a:extLst>
          </p:cNvPr>
          <p:cNvPicPr>
            <a:picLocks noChangeAspect="1"/>
          </p:cNvPicPr>
          <p:nvPr userDrawn="1"/>
        </p:nvPicPr>
        <p:blipFill>
          <a:blip r:embed="rId4"/>
          <a:stretch>
            <a:fillRect/>
          </a:stretch>
        </p:blipFill>
        <p:spPr>
          <a:xfrm>
            <a:off x="568636" y="2345447"/>
            <a:ext cx="5343559" cy="1298250"/>
          </a:xfrm>
          <a:prstGeom prst="rect">
            <a:avLst/>
          </a:prstGeom>
        </p:spPr>
      </p:pic>
    </p:spTree>
    <p:extLst>
      <p:ext uri="{BB962C8B-B14F-4D97-AF65-F5344CB8AC3E}">
        <p14:creationId xmlns:p14="http://schemas.microsoft.com/office/powerpoint/2010/main" val="313776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DI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C93A0E-E5D8-4282-8916-E4D08F9E99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879925" y="2326066"/>
            <a:ext cx="3431896" cy="1298250"/>
          </a:xfrm>
          <a:prstGeom prst="rect">
            <a:avLst/>
          </a:prstGeom>
        </p:spPr>
      </p:pic>
    </p:spTree>
    <p:extLst>
      <p:ext uri="{BB962C8B-B14F-4D97-AF65-F5344CB8AC3E}">
        <p14:creationId xmlns:p14="http://schemas.microsoft.com/office/powerpoint/2010/main" val="387594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tg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14BC54-F08F-4FFE-B30B-B183251FD4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771858" y="2412037"/>
            <a:ext cx="3773553" cy="1147716"/>
          </a:xfrm>
          <a:prstGeom prst="rect">
            <a:avLst/>
          </a:prstGeom>
        </p:spPr>
      </p:pic>
    </p:spTree>
    <p:extLst>
      <p:ext uri="{BB962C8B-B14F-4D97-AF65-F5344CB8AC3E}">
        <p14:creationId xmlns:p14="http://schemas.microsoft.com/office/powerpoint/2010/main" val="51631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vc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080240-D1A4-4AB5-9ABA-376304469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537919" y="2273443"/>
            <a:ext cx="2416455" cy="1403496"/>
          </a:xfrm>
          <a:prstGeom prst="rect">
            <a:avLst/>
          </a:prstGeom>
        </p:spPr>
      </p:pic>
    </p:spTree>
    <p:extLst>
      <p:ext uri="{BB962C8B-B14F-4D97-AF65-F5344CB8AC3E}">
        <p14:creationId xmlns:p14="http://schemas.microsoft.com/office/powerpoint/2010/main" val="387413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vrex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C4C921-1DE8-4F00-8523-2E1677343A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2468880" y="2247259"/>
            <a:ext cx="2643427" cy="1455863"/>
          </a:xfrm>
          <a:prstGeom prst="rect">
            <a:avLst/>
          </a:prstGeom>
        </p:spPr>
      </p:pic>
    </p:spTree>
    <p:extLst>
      <p:ext uri="{BB962C8B-B14F-4D97-AF65-F5344CB8AC3E}">
        <p14:creationId xmlns:p14="http://schemas.microsoft.com/office/powerpoint/2010/main" val="265357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gneto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98306A-9422-45BB-8000-6544E8AD58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748146" y="2514595"/>
            <a:ext cx="5019202" cy="921191"/>
          </a:xfrm>
          <a:prstGeom prst="rect">
            <a:avLst/>
          </a:prstGeom>
        </p:spPr>
      </p:pic>
    </p:spTree>
    <p:extLst>
      <p:ext uri="{BB962C8B-B14F-4D97-AF65-F5344CB8AC3E}">
        <p14:creationId xmlns:p14="http://schemas.microsoft.com/office/powerpoint/2010/main" val="364465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B31234-D8DD-4CDB-B61E-18F4A545B2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583028" y="2431986"/>
            <a:ext cx="3871745" cy="1086410"/>
          </a:xfrm>
          <a:prstGeom prst="rect">
            <a:avLst/>
          </a:prstGeom>
        </p:spPr>
      </p:pic>
    </p:spTree>
    <p:extLst>
      <p:ext uri="{BB962C8B-B14F-4D97-AF65-F5344CB8AC3E}">
        <p14:creationId xmlns:p14="http://schemas.microsoft.com/office/powerpoint/2010/main" val="260035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F32B-450A-9047-B9FF-F6DA7A53398B}"/>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107645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E2327C98-308F-AA41-916A-1D985D3DC0C0}"/>
              </a:ext>
            </a:extLst>
          </p:cNvPr>
          <p:cNvSpPr>
            <a:spLocks noGrp="1"/>
          </p:cNvSpPr>
          <p:nvPr>
            <p:ph type="body" sz="quarter" idx="10" hasCustomPrompt="1"/>
          </p:nvPr>
        </p:nvSpPr>
        <p:spPr>
          <a:xfrm>
            <a:off x="589280" y="1064010"/>
            <a:ext cx="10764520" cy="265760"/>
          </a:xfrm>
          <a:prstGeom prst="rect">
            <a:avLst/>
          </a:prstGeom>
        </p:spPr>
        <p:txBody>
          <a:bodyPr bIns="0"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82052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Neptune-Benson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6E363-0E68-4C65-AAC1-9CA1CACEEC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8" name="Straight Connector 7">
            <a:extLst>
              <a:ext uri="{FF2B5EF4-FFF2-40B4-BE49-F238E27FC236}">
                <a16:creationId xmlns:a16="http://schemas.microsoft.com/office/drawing/2014/main" id="{3817F23B-7789-CA4A-ADF0-7AA4405E12B5}"/>
              </a:ext>
            </a:extLst>
          </p:cNvPr>
          <p:cNvCxnSpPr/>
          <p:nvPr userDrawn="1"/>
        </p:nvCxnSpPr>
        <p:spPr>
          <a:xfrm>
            <a:off x="5962073" y="2349376"/>
            <a:ext cx="0" cy="1210377"/>
          </a:xfrm>
          <a:prstGeom prst="line">
            <a:avLst/>
          </a:prstGeom>
          <a:ln w="38100">
            <a:solidFill>
              <a:srgbClr val="4AC1E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34D5EA-7A8D-4445-B4A6-FE40063A5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24" y="5889023"/>
            <a:ext cx="2416462" cy="829630"/>
          </a:xfrm>
          <a:prstGeom prst="rect">
            <a:avLst/>
          </a:prstGeom>
        </p:spPr>
      </p:pic>
      <p:sp>
        <p:nvSpPr>
          <p:cNvPr id="3" name="Subtitle 2">
            <a:extLst>
              <a:ext uri="{FF2B5EF4-FFF2-40B4-BE49-F238E27FC236}">
                <a16:creationId xmlns:a16="http://schemas.microsoft.com/office/drawing/2014/main" id="{9504348C-06BB-1F45-B93A-F30C863C33CD}"/>
              </a:ext>
            </a:extLst>
          </p:cNvPr>
          <p:cNvSpPr>
            <a:spLocks noGrp="1"/>
          </p:cNvSpPr>
          <p:nvPr>
            <p:ph type="subTitle" idx="1" hasCustomPrompt="1"/>
          </p:nvPr>
        </p:nvSpPr>
        <p:spPr>
          <a:xfrm>
            <a:off x="6612326" y="2521383"/>
            <a:ext cx="4421434" cy="907617"/>
          </a:xfrm>
          <a:prstGeom prst="rect">
            <a:avLst/>
          </a:prstGeom>
        </p:spPr>
        <p:txBody>
          <a:bodyPr anchor="ctr" anchorCtr="0"/>
          <a:lstStyle>
            <a:lvl1pPr marL="0" indent="0" algn="l">
              <a:buNone/>
              <a:defRPr lang="en-US" sz="1900" kern="1200" spc="400" dirty="0" smtClean="0">
                <a:solidFill>
                  <a:schemeClr val="tx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pic>
        <p:nvPicPr>
          <p:cNvPr id="4" name="Picture 3">
            <a:extLst>
              <a:ext uri="{FF2B5EF4-FFF2-40B4-BE49-F238E27FC236}">
                <a16:creationId xmlns:a16="http://schemas.microsoft.com/office/drawing/2014/main" id="{7B7EBCDD-BA72-4B4B-BA75-8D5B83C56559}"/>
              </a:ext>
            </a:extLst>
          </p:cNvPr>
          <p:cNvPicPr>
            <a:picLocks noChangeAspect="1"/>
          </p:cNvPicPr>
          <p:nvPr userDrawn="1"/>
        </p:nvPicPr>
        <p:blipFill>
          <a:blip r:embed="rId4"/>
          <a:srcRect/>
          <a:stretch/>
        </p:blipFill>
        <p:spPr>
          <a:xfrm>
            <a:off x="1640982" y="2407108"/>
            <a:ext cx="3753973" cy="1136165"/>
          </a:xfrm>
          <a:prstGeom prst="rect">
            <a:avLst/>
          </a:prstGeom>
        </p:spPr>
      </p:pic>
    </p:spTree>
    <p:extLst>
      <p:ext uri="{BB962C8B-B14F-4D97-AF65-F5344CB8AC3E}">
        <p14:creationId xmlns:p14="http://schemas.microsoft.com/office/powerpoint/2010/main" val="152148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79E30F-BA4A-094D-9B30-30E20FC99B07}"/>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4ACA11F1-B2B0-0A44-9204-EF743C78956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65090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t Callou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DB5AD-F8C1-1A4A-AB1E-CAC5A63BE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96" b="7534"/>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FEFC717D-1681-9D4D-B34D-A08103C7C815}"/>
              </a:ext>
            </a:extLst>
          </p:cNvPr>
          <p:cNvCxnSpPr/>
          <p:nvPr userDrawn="1"/>
        </p:nvCxnSpPr>
        <p:spPr>
          <a:xfrm>
            <a:off x="2148841" y="1983945"/>
            <a:ext cx="789432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C3D08E1-B59C-CA47-9B19-B6E44C2A3B7C}"/>
              </a:ext>
            </a:extLst>
          </p:cNvPr>
          <p:cNvSpPr>
            <a:spLocks noGrp="1"/>
          </p:cNvSpPr>
          <p:nvPr>
            <p:ph type="body" sz="quarter" idx="11" hasCustomPrompt="1"/>
          </p:nvPr>
        </p:nvSpPr>
        <p:spPr>
          <a:xfrm>
            <a:off x="2038013" y="2449654"/>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11" name="Text Placeholder 9">
            <a:extLst>
              <a:ext uri="{FF2B5EF4-FFF2-40B4-BE49-F238E27FC236}">
                <a16:creationId xmlns:a16="http://schemas.microsoft.com/office/drawing/2014/main" id="{9C0C165A-4967-B746-8521-4CE59E5AE614}"/>
              </a:ext>
            </a:extLst>
          </p:cNvPr>
          <p:cNvSpPr>
            <a:spLocks noGrp="1"/>
          </p:cNvSpPr>
          <p:nvPr>
            <p:ph type="body" sz="quarter" idx="12" hasCustomPrompt="1"/>
          </p:nvPr>
        </p:nvSpPr>
        <p:spPr>
          <a:xfrm>
            <a:off x="2038014" y="3360789"/>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2" name="Text Placeholder 9">
            <a:extLst>
              <a:ext uri="{FF2B5EF4-FFF2-40B4-BE49-F238E27FC236}">
                <a16:creationId xmlns:a16="http://schemas.microsoft.com/office/drawing/2014/main" id="{5E4FC161-FCCF-5343-8452-8D5B6173A53D}"/>
              </a:ext>
            </a:extLst>
          </p:cNvPr>
          <p:cNvSpPr>
            <a:spLocks noGrp="1"/>
          </p:cNvSpPr>
          <p:nvPr>
            <p:ph type="body" sz="quarter" idx="13" hasCustomPrompt="1"/>
          </p:nvPr>
        </p:nvSpPr>
        <p:spPr>
          <a:xfrm>
            <a:off x="4858545" y="2430071"/>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3" name="Text Placeholder 9">
            <a:extLst>
              <a:ext uri="{FF2B5EF4-FFF2-40B4-BE49-F238E27FC236}">
                <a16:creationId xmlns:a16="http://schemas.microsoft.com/office/drawing/2014/main" id="{C47B822E-F2DD-754C-ABF1-9B11176F25F0}"/>
              </a:ext>
            </a:extLst>
          </p:cNvPr>
          <p:cNvSpPr>
            <a:spLocks noGrp="1"/>
          </p:cNvSpPr>
          <p:nvPr>
            <p:ph type="body" sz="quarter" idx="14" hasCustomPrompt="1"/>
          </p:nvPr>
        </p:nvSpPr>
        <p:spPr>
          <a:xfrm>
            <a:off x="4858546" y="3341206"/>
            <a:ext cx="2474912"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4" name="Text Placeholder 9">
            <a:extLst>
              <a:ext uri="{FF2B5EF4-FFF2-40B4-BE49-F238E27FC236}">
                <a16:creationId xmlns:a16="http://schemas.microsoft.com/office/drawing/2014/main" id="{B1162B22-74FC-AC4E-A5DD-47C984DC8FD3}"/>
              </a:ext>
            </a:extLst>
          </p:cNvPr>
          <p:cNvSpPr>
            <a:spLocks noGrp="1"/>
          </p:cNvSpPr>
          <p:nvPr>
            <p:ph type="body" sz="quarter" idx="15" hasCustomPrompt="1"/>
          </p:nvPr>
        </p:nvSpPr>
        <p:spPr>
          <a:xfrm>
            <a:off x="7679073" y="2443547"/>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5" name="Text Placeholder 9">
            <a:extLst>
              <a:ext uri="{FF2B5EF4-FFF2-40B4-BE49-F238E27FC236}">
                <a16:creationId xmlns:a16="http://schemas.microsoft.com/office/drawing/2014/main" id="{98B89886-18DF-4440-A082-F067CF90AC5F}"/>
              </a:ext>
            </a:extLst>
          </p:cNvPr>
          <p:cNvSpPr>
            <a:spLocks noGrp="1"/>
          </p:cNvSpPr>
          <p:nvPr>
            <p:ph type="body" sz="quarter" idx="16" hasCustomPrompt="1"/>
          </p:nvPr>
        </p:nvSpPr>
        <p:spPr>
          <a:xfrm>
            <a:off x="7679073" y="3354682"/>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26" name="Text Placeholder 9">
            <a:extLst>
              <a:ext uri="{FF2B5EF4-FFF2-40B4-BE49-F238E27FC236}">
                <a16:creationId xmlns:a16="http://schemas.microsoft.com/office/drawing/2014/main" id="{DE6E938C-1338-284C-90C1-3731BA5B98D4}"/>
              </a:ext>
            </a:extLst>
          </p:cNvPr>
          <p:cNvSpPr>
            <a:spLocks noGrp="1"/>
          </p:cNvSpPr>
          <p:nvPr>
            <p:ph type="body" sz="quarter" idx="17" hasCustomPrompt="1"/>
          </p:nvPr>
        </p:nvSpPr>
        <p:spPr>
          <a:xfrm>
            <a:off x="3364986" y="4225952"/>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7" name="Text Placeholder 9">
            <a:extLst>
              <a:ext uri="{FF2B5EF4-FFF2-40B4-BE49-F238E27FC236}">
                <a16:creationId xmlns:a16="http://schemas.microsoft.com/office/drawing/2014/main" id="{11828E3E-A11D-DD44-B36A-10C667F81D89}"/>
              </a:ext>
            </a:extLst>
          </p:cNvPr>
          <p:cNvSpPr>
            <a:spLocks noGrp="1"/>
          </p:cNvSpPr>
          <p:nvPr>
            <p:ph type="body" sz="quarter" idx="18" hasCustomPrompt="1"/>
          </p:nvPr>
        </p:nvSpPr>
        <p:spPr>
          <a:xfrm>
            <a:off x="3364986" y="5137087"/>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28" name="Text Placeholder 9">
            <a:extLst>
              <a:ext uri="{FF2B5EF4-FFF2-40B4-BE49-F238E27FC236}">
                <a16:creationId xmlns:a16="http://schemas.microsoft.com/office/drawing/2014/main" id="{C69748D1-799C-A046-A62F-26B1B2BCDFF6}"/>
              </a:ext>
            </a:extLst>
          </p:cNvPr>
          <p:cNvSpPr>
            <a:spLocks noGrp="1"/>
          </p:cNvSpPr>
          <p:nvPr>
            <p:ph type="body" sz="quarter" idx="19" hasCustomPrompt="1"/>
          </p:nvPr>
        </p:nvSpPr>
        <p:spPr>
          <a:xfrm>
            <a:off x="6128897" y="4239428"/>
            <a:ext cx="2474913" cy="893907"/>
          </a:xfrm>
          <a:prstGeom prst="rect">
            <a:avLst/>
          </a:prstGeom>
        </p:spPr>
        <p:txBody>
          <a:bodyPr>
            <a:noAutofit/>
          </a:bodyPr>
          <a:lstStyle>
            <a:lvl1pPr marL="0" algn="ctr" defTabSz="914400" rtl="0" eaLnBrk="1" latinLnBrk="0" hangingPunct="1">
              <a:defRPr lang="en-US" sz="6000" b="1" kern="1200" dirty="0">
                <a:solidFill>
                  <a:schemeClr val="bg1"/>
                </a:solidFill>
                <a:latin typeface="Arial Black" panose="020B0604020202020204" pitchFamily="34" charset="0"/>
                <a:ea typeface="+mn-ea"/>
                <a:cs typeface="Arial Black" panose="020B0604020202020204" pitchFamily="34" charset="0"/>
              </a:defRPr>
            </a:lvl1pPr>
          </a:lstStyle>
          <a:p>
            <a:pPr lvl="0"/>
            <a:r>
              <a:rPr lang="en-US" dirty="0"/>
              <a:t>EDIT</a:t>
            </a:r>
          </a:p>
        </p:txBody>
      </p:sp>
      <p:sp>
        <p:nvSpPr>
          <p:cNvPr id="29" name="Text Placeholder 9">
            <a:extLst>
              <a:ext uri="{FF2B5EF4-FFF2-40B4-BE49-F238E27FC236}">
                <a16:creationId xmlns:a16="http://schemas.microsoft.com/office/drawing/2014/main" id="{98A27648-E2C1-C14A-9856-1470964C2150}"/>
              </a:ext>
            </a:extLst>
          </p:cNvPr>
          <p:cNvSpPr>
            <a:spLocks noGrp="1"/>
          </p:cNvSpPr>
          <p:nvPr>
            <p:ph type="body" sz="quarter" idx="20" hasCustomPrompt="1"/>
          </p:nvPr>
        </p:nvSpPr>
        <p:spPr>
          <a:xfrm>
            <a:off x="6128897" y="5150563"/>
            <a:ext cx="2474913" cy="553010"/>
          </a:xfrm>
          <a:prstGeom prst="rect">
            <a:avLst/>
          </a:prstGeom>
        </p:spPr>
        <p:txBody>
          <a:bodyPr>
            <a:noAutofit/>
          </a:bodyPr>
          <a:lstStyle>
            <a:lvl1pPr marL="0" algn="ctr" defTabSz="914400" rtl="0" eaLnBrk="1" latinLnBrk="0" hangingPunct="1">
              <a:defRPr lang="en-US" sz="1600" kern="1200" dirty="0">
                <a:solidFill>
                  <a:schemeClr val="bg1"/>
                </a:solidFill>
                <a:latin typeface="Arial" panose="020B0604020202020204" pitchFamily="34" charset="0"/>
                <a:ea typeface="+mn-ea"/>
                <a:cs typeface="Arial" panose="020B0604020202020204" pitchFamily="34" charset="0"/>
              </a:defRPr>
            </a:lvl1pPr>
          </a:lstStyle>
          <a:p>
            <a:pPr lvl="0"/>
            <a:r>
              <a:rPr lang="en-US"/>
              <a:t>Click to edit subtitle</a:t>
            </a:r>
            <a:endParaRPr lang="en-US" dirty="0"/>
          </a:p>
        </p:txBody>
      </p:sp>
      <p:sp>
        <p:nvSpPr>
          <p:cNvPr id="30" name="Title 1">
            <a:extLst>
              <a:ext uri="{FF2B5EF4-FFF2-40B4-BE49-F238E27FC236}">
                <a16:creationId xmlns:a16="http://schemas.microsoft.com/office/drawing/2014/main" id="{FB230CD2-6E86-A146-82BF-447138BC7D4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ctr" defTabSz="914400" rtl="0" eaLnBrk="1" latinLnBrk="0" hangingPunct="1">
              <a:defRPr lang="en-US" sz="2800" kern="1200" dirty="0">
                <a:solidFill>
                  <a:schemeClr val="bg1"/>
                </a:solidFill>
                <a:latin typeface="Arial" panose="020B0604020202020204" pitchFamily="34" charset="0"/>
                <a:ea typeface="+mn-ea"/>
                <a:cs typeface="Arial" panose="020B0604020202020204" pitchFamily="34" charset="0"/>
              </a:defRPr>
            </a:lvl1pPr>
          </a:lstStyle>
          <a:p>
            <a:r>
              <a:rPr lang="en-US" dirty="0"/>
              <a:t>Click To Edit Title Style</a:t>
            </a:r>
          </a:p>
        </p:txBody>
      </p:sp>
      <p:sp>
        <p:nvSpPr>
          <p:cNvPr id="31" name="Text Placeholder 9">
            <a:extLst>
              <a:ext uri="{FF2B5EF4-FFF2-40B4-BE49-F238E27FC236}">
                <a16:creationId xmlns:a16="http://schemas.microsoft.com/office/drawing/2014/main" id="{39515DDF-BB97-214B-86F7-8F2F46CBB87C}"/>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ctr" defTabSz="914400" rtl="0" eaLnBrk="1" latinLnBrk="0" hangingPunct="1">
              <a:defRPr lang="en-US" sz="18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2675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80" y="1737974"/>
            <a:ext cx="5506720"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6584950" y="1737974"/>
            <a:ext cx="5607050" cy="4039466"/>
          </a:xfrm>
          <a:prstGeom prst="rect">
            <a:avLst/>
          </a:prstGeom>
        </p:spPr>
        <p:txBody>
          <a:bodyPr anchor="ctr" anchorCtr="0"/>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5684A145-3B1A-6C4E-8EC0-7841AFD9C1E3}"/>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9" name="Text Placeholder 9">
            <a:extLst>
              <a:ext uri="{FF2B5EF4-FFF2-40B4-BE49-F238E27FC236}">
                <a16:creationId xmlns:a16="http://schemas.microsoft.com/office/drawing/2014/main" id="{8DBA9A1C-618A-B54E-BB18-0DA0477688D0}"/>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2647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mages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32C7C-1993-8F42-9F17-5EED9CA2EF3E}"/>
              </a:ext>
            </a:extLst>
          </p:cNvPr>
          <p:cNvSpPr>
            <a:spLocks noGrp="1"/>
          </p:cNvSpPr>
          <p:nvPr>
            <p:ph idx="1" hasCustomPrompt="1"/>
          </p:nvPr>
        </p:nvSpPr>
        <p:spPr>
          <a:xfrm>
            <a:off x="589279" y="1737974"/>
            <a:ext cx="7196975" cy="4039466"/>
          </a:xfrm>
          <a:prstGeom prst="rect">
            <a:avLst/>
          </a:prstGeom>
        </p:spPr>
        <p:txBody>
          <a:bodyPr/>
          <a:lstStyle>
            <a:lvl4pPr marL="530352" indent="-164592">
              <a:buFont typeface="Arial" panose="020B0604020202020204" pitchFamily="34" charset="0"/>
              <a:buChar char="•"/>
              <a:defRPr/>
            </a:lvl4pPr>
            <a:lvl5pPr marL="694944" indent="-164592">
              <a:buFont typeface="Arial" panose="020B0604020202020204" pitchFamily="34" charset="0"/>
              <a:buChar char="•"/>
              <a:defRPr sz="11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CB66759-223D-6143-94C9-B72C88D218F3}"/>
              </a:ext>
            </a:extLst>
          </p:cNvPr>
          <p:cNvSpPr>
            <a:spLocks noGrp="1"/>
          </p:cNvSpPr>
          <p:nvPr>
            <p:ph type="pic" sz="quarter" idx="11"/>
          </p:nvPr>
        </p:nvSpPr>
        <p:spPr>
          <a:xfrm>
            <a:off x="8128000" y="1764368"/>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9" name="Picture Placeholder 5">
            <a:extLst>
              <a:ext uri="{FF2B5EF4-FFF2-40B4-BE49-F238E27FC236}">
                <a16:creationId xmlns:a16="http://schemas.microsoft.com/office/drawing/2014/main" id="{83F6A404-D2EB-864A-AD6F-EC52935F05C0}"/>
              </a:ext>
            </a:extLst>
          </p:cNvPr>
          <p:cNvSpPr>
            <a:spLocks noGrp="1"/>
          </p:cNvSpPr>
          <p:nvPr>
            <p:ph type="pic" sz="quarter" idx="12"/>
          </p:nvPr>
        </p:nvSpPr>
        <p:spPr>
          <a:xfrm>
            <a:off x="8128000" y="4000401"/>
            <a:ext cx="3225800" cy="1994832"/>
          </a:xfrm>
          <a:prstGeom prst="rect">
            <a:avLst/>
          </a:prstGeom>
        </p:spPr>
        <p:txBody>
          <a:bodyPr anchor="ctr" anchorCtr="0"/>
          <a:lstStyle>
            <a:lvl1pPr algn="ctr">
              <a:defRPr/>
            </a:lvl1pPr>
          </a:lstStyle>
          <a:p>
            <a:r>
              <a:rPr lang="en-US"/>
              <a:t>Click icon to add picture</a:t>
            </a:r>
            <a:endParaRPr lang="en-US" dirty="0"/>
          </a:p>
        </p:txBody>
      </p:sp>
      <p:sp>
        <p:nvSpPr>
          <p:cNvPr id="11" name="Title 1">
            <a:extLst>
              <a:ext uri="{FF2B5EF4-FFF2-40B4-BE49-F238E27FC236}">
                <a16:creationId xmlns:a16="http://schemas.microsoft.com/office/drawing/2014/main" id="{9FFBE98C-6F15-894D-A550-F9D4C8B145F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12" name="Text Placeholder 9">
            <a:extLst>
              <a:ext uri="{FF2B5EF4-FFF2-40B4-BE49-F238E27FC236}">
                <a16:creationId xmlns:a16="http://schemas.microsoft.com/office/drawing/2014/main" id="{5DE3F55D-67F1-DC49-A1F0-58F40E6A7DB7}"/>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5114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s -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25BC89-4B33-0B41-A469-7FC3D96AE7FE}"/>
              </a:ext>
            </a:extLst>
          </p:cNvPr>
          <p:cNvSpPr>
            <a:spLocks noGrp="1"/>
          </p:cNvSpPr>
          <p:nvPr>
            <p:ph type="pic" sz="quarter" idx="11"/>
          </p:nvPr>
        </p:nvSpPr>
        <p:spPr>
          <a:xfrm>
            <a:off x="58928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2" name="Picture Placeholder 2">
            <a:extLst>
              <a:ext uri="{FF2B5EF4-FFF2-40B4-BE49-F238E27FC236}">
                <a16:creationId xmlns:a16="http://schemas.microsoft.com/office/drawing/2014/main" id="{FC531660-2764-AA4D-AB0B-39E174325B27}"/>
              </a:ext>
            </a:extLst>
          </p:cNvPr>
          <p:cNvSpPr>
            <a:spLocks noGrp="1"/>
          </p:cNvSpPr>
          <p:nvPr>
            <p:ph type="pic" sz="quarter" idx="12"/>
          </p:nvPr>
        </p:nvSpPr>
        <p:spPr>
          <a:xfrm>
            <a:off x="4511040" y="2266603"/>
            <a:ext cx="2921000" cy="1811337"/>
          </a:xfrm>
          <a:prstGeom prst="rect">
            <a:avLst/>
          </a:prstGeom>
        </p:spPr>
        <p:txBody>
          <a:bodyPr anchor="ctr" anchorCtr="0">
            <a:noAutofit/>
          </a:bodyPr>
          <a:lstStyle>
            <a:lvl1pPr algn="ctr">
              <a:defRPr/>
            </a:lvl1pPr>
          </a:lstStyle>
          <a:p>
            <a:r>
              <a:rPr lang="en-US"/>
              <a:t>Click icon to add picture</a:t>
            </a:r>
          </a:p>
        </p:txBody>
      </p:sp>
      <p:sp>
        <p:nvSpPr>
          <p:cNvPr id="13" name="Picture Placeholder 2">
            <a:extLst>
              <a:ext uri="{FF2B5EF4-FFF2-40B4-BE49-F238E27FC236}">
                <a16:creationId xmlns:a16="http://schemas.microsoft.com/office/drawing/2014/main" id="{58031F83-DF47-C842-8D87-A57EE17CF3AA}"/>
              </a:ext>
            </a:extLst>
          </p:cNvPr>
          <p:cNvSpPr>
            <a:spLocks noGrp="1"/>
          </p:cNvSpPr>
          <p:nvPr>
            <p:ph type="pic" sz="quarter" idx="13"/>
          </p:nvPr>
        </p:nvSpPr>
        <p:spPr>
          <a:xfrm>
            <a:off x="8432800" y="2246647"/>
            <a:ext cx="2921000" cy="1811337"/>
          </a:xfrm>
          <a:prstGeom prst="rect">
            <a:avLst/>
          </a:prstGeom>
        </p:spPr>
        <p:txBody>
          <a:bodyPr anchor="ctr" anchorCtr="0">
            <a:noAutofit/>
          </a:bodyPr>
          <a:lstStyle>
            <a:lvl1pPr algn="ctr">
              <a:defRPr/>
            </a:lvl1pPr>
          </a:lstStyle>
          <a:p>
            <a:r>
              <a:rPr lang="en-US"/>
              <a:t>Click icon to add picture</a:t>
            </a:r>
          </a:p>
        </p:txBody>
      </p:sp>
      <p:sp>
        <p:nvSpPr>
          <p:cNvPr id="15" name="Text Placeholder 14">
            <a:extLst>
              <a:ext uri="{FF2B5EF4-FFF2-40B4-BE49-F238E27FC236}">
                <a16:creationId xmlns:a16="http://schemas.microsoft.com/office/drawing/2014/main" id="{767A4A5F-F817-704A-99FB-19EA93FB91B4}"/>
              </a:ext>
            </a:extLst>
          </p:cNvPr>
          <p:cNvSpPr>
            <a:spLocks noGrp="1"/>
          </p:cNvSpPr>
          <p:nvPr>
            <p:ph type="body" sz="quarter" idx="14" hasCustomPrompt="1"/>
          </p:nvPr>
        </p:nvSpPr>
        <p:spPr>
          <a:xfrm>
            <a:off x="620396"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6" name="Text Placeholder 14">
            <a:extLst>
              <a:ext uri="{FF2B5EF4-FFF2-40B4-BE49-F238E27FC236}">
                <a16:creationId xmlns:a16="http://schemas.microsoft.com/office/drawing/2014/main" id="{E6D142CD-DC6F-6A40-B29E-37C9CFAD5639}"/>
              </a:ext>
            </a:extLst>
          </p:cNvPr>
          <p:cNvSpPr>
            <a:spLocks noGrp="1"/>
          </p:cNvSpPr>
          <p:nvPr>
            <p:ph type="body" sz="quarter" idx="15" hasCustomPrompt="1"/>
          </p:nvPr>
        </p:nvSpPr>
        <p:spPr>
          <a:xfrm>
            <a:off x="4511040" y="4660767"/>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7" name="Text Placeholder 14">
            <a:extLst>
              <a:ext uri="{FF2B5EF4-FFF2-40B4-BE49-F238E27FC236}">
                <a16:creationId xmlns:a16="http://schemas.microsoft.com/office/drawing/2014/main" id="{AC9F7719-2582-644E-AEA0-02A232CBF113}"/>
              </a:ext>
            </a:extLst>
          </p:cNvPr>
          <p:cNvSpPr>
            <a:spLocks noGrp="1"/>
          </p:cNvSpPr>
          <p:nvPr>
            <p:ph type="body" sz="quarter" idx="16" hasCustomPrompt="1"/>
          </p:nvPr>
        </p:nvSpPr>
        <p:spPr>
          <a:xfrm>
            <a:off x="8432800" y="4660766"/>
            <a:ext cx="2921000" cy="1087043"/>
          </a:xfrm>
          <a:prstGeom prst="rect">
            <a:avLst/>
          </a:prstGeom>
        </p:spPr>
        <p:txBody>
          <a:bodyPr lIns="0">
            <a:noAutofit/>
          </a:bodyPr>
          <a:lstStyle>
            <a:lvl1pPr>
              <a:defRPr lang="en-US" sz="12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8" name="Text Placeholder 14">
            <a:extLst>
              <a:ext uri="{FF2B5EF4-FFF2-40B4-BE49-F238E27FC236}">
                <a16:creationId xmlns:a16="http://schemas.microsoft.com/office/drawing/2014/main" id="{8448AB71-2D7F-7A4F-B251-BE033EAC01EC}"/>
              </a:ext>
            </a:extLst>
          </p:cNvPr>
          <p:cNvSpPr>
            <a:spLocks noGrp="1"/>
          </p:cNvSpPr>
          <p:nvPr>
            <p:ph type="body" sz="quarter" idx="17" hasCustomPrompt="1"/>
          </p:nvPr>
        </p:nvSpPr>
        <p:spPr>
          <a:xfrm>
            <a:off x="620396"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9" name="Text Placeholder 14">
            <a:extLst>
              <a:ext uri="{FF2B5EF4-FFF2-40B4-BE49-F238E27FC236}">
                <a16:creationId xmlns:a16="http://schemas.microsoft.com/office/drawing/2014/main" id="{551031AA-C724-CE4F-A738-4BADA5234968}"/>
              </a:ext>
            </a:extLst>
          </p:cNvPr>
          <p:cNvSpPr>
            <a:spLocks noGrp="1"/>
          </p:cNvSpPr>
          <p:nvPr>
            <p:ph type="body" sz="quarter" idx="18" hasCustomPrompt="1"/>
          </p:nvPr>
        </p:nvSpPr>
        <p:spPr>
          <a:xfrm>
            <a:off x="451104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0" name="Text Placeholder 14">
            <a:extLst>
              <a:ext uri="{FF2B5EF4-FFF2-40B4-BE49-F238E27FC236}">
                <a16:creationId xmlns:a16="http://schemas.microsoft.com/office/drawing/2014/main" id="{FD15F4F2-4CC2-C540-B48A-D28D4498D7E0}"/>
              </a:ext>
            </a:extLst>
          </p:cNvPr>
          <p:cNvSpPr>
            <a:spLocks noGrp="1"/>
          </p:cNvSpPr>
          <p:nvPr>
            <p:ph type="body" sz="quarter" idx="19" hasCustomPrompt="1"/>
          </p:nvPr>
        </p:nvSpPr>
        <p:spPr>
          <a:xfrm>
            <a:off x="8432800" y="4295932"/>
            <a:ext cx="2921000" cy="346362"/>
          </a:xfrm>
          <a:prstGeom prst="rect">
            <a:avLst/>
          </a:prstGeom>
        </p:spPr>
        <p:txBody>
          <a:bodyPr lIns="0" anchor="ctr" anchorCtr="0">
            <a:noAutofit/>
          </a:bodyPr>
          <a:lstStyle>
            <a:lvl1pPr>
              <a:defRPr lang="en-US" sz="12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21" name="Title 1">
            <a:extLst>
              <a:ext uri="{FF2B5EF4-FFF2-40B4-BE49-F238E27FC236}">
                <a16:creationId xmlns:a16="http://schemas.microsoft.com/office/drawing/2014/main" id="{46D0F712-C6A0-214E-96F9-3D39EA25779E}"/>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22" name="Text Placeholder 9">
            <a:extLst>
              <a:ext uri="{FF2B5EF4-FFF2-40B4-BE49-F238E27FC236}">
                <a16:creationId xmlns:a16="http://schemas.microsoft.com/office/drawing/2014/main" id="{236C0EBB-9670-4942-BEDB-CEBB942FD1E6}"/>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268276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and Call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p:spPr>
        <p:txBody>
          <a:bodyPr lIns="0" anchor="ctr" anchorCtr="0">
            <a:noAutofit/>
          </a:bodyPr>
          <a:lstStyle>
            <a:lvl1pPr>
              <a:defRPr lang="en-US" sz="1600" b="1" i="0" kern="1200" dirty="0" smtClean="0">
                <a:solidFill>
                  <a:schemeClr val="accent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3" name="Text Placeholder 12">
            <a:extLst>
              <a:ext uri="{FF2B5EF4-FFF2-40B4-BE49-F238E27FC236}">
                <a16:creationId xmlns:a16="http://schemas.microsoft.com/office/drawing/2014/main" id="{2ABC823C-A886-443D-8C7F-CAE3853EF1DC}"/>
              </a:ext>
            </a:extLst>
          </p:cNvPr>
          <p:cNvSpPr>
            <a:spLocks noGrp="1"/>
          </p:cNvSpPr>
          <p:nvPr>
            <p:ph type="body" sz="quarter" idx="20" hasCustomPrompt="1"/>
          </p:nvPr>
        </p:nvSpPr>
        <p:spPr>
          <a:xfrm>
            <a:off x="912814" y="5570538"/>
            <a:ext cx="9745964" cy="341312"/>
          </a:xfrm>
          <a:prstGeom prst="rect">
            <a:avLst/>
          </a:prstGeom>
          <a:solidFill>
            <a:schemeClr val="tx2"/>
          </a:solidFill>
          <a:ln>
            <a:noFill/>
          </a:ln>
        </p:spPr>
        <p:txBody>
          <a:bodyPr>
            <a:normAutofit/>
          </a:bodyPr>
          <a:lstStyle>
            <a:lvl1pPr algn="ctr">
              <a:defRPr sz="1600" b="0">
                <a:solidFill>
                  <a:schemeClr val="bg1"/>
                </a:solidFill>
                <a:latin typeface="Arial Black" panose="020B0A040201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00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Text Colum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CD0013-6957-4E10-ACDF-0A174541DB11}"/>
              </a:ext>
            </a:extLst>
          </p:cNvPr>
          <p:cNvSpPr>
            <a:spLocks noGrp="1"/>
          </p:cNvSpPr>
          <p:nvPr>
            <p:ph type="title" hasCustomPrompt="1"/>
          </p:nvPr>
        </p:nvSpPr>
        <p:spPr>
          <a:xfrm>
            <a:off x="589280" y="572656"/>
            <a:ext cx="10764520" cy="387928"/>
          </a:xfrm>
          <a:prstGeom prst="rect">
            <a:avLst/>
          </a:prstGeom>
        </p:spPr>
        <p:txBody>
          <a:bodyPr anchor="t" anchorCtr="0">
            <a:noAutofit/>
          </a:bodyPr>
          <a:lstStyle>
            <a:lvl1pPr marL="0" algn="l" defTabSz="914400" rtl="0" eaLnBrk="1" latinLnBrk="0" hangingPunct="1">
              <a:defRPr lang="en-US" sz="2800" kern="1200" dirty="0">
                <a:solidFill>
                  <a:schemeClr val="accent1"/>
                </a:solidFill>
                <a:latin typeface="Arial" panose="020B0604020202020204" pitchFamily="34" charset="0"/>
                <a:ea typeface="+mn-ea"/>
                <a:cs typeface="Arial" panose="020B0604020202020204" pitchFamily="34" charset="0"/>
              </a:defRPr>
            </a:lvl1pPr>
          </a:lstStyle>
          <a:p>
            <a:r>
              <a:rPr lang="en-US" dirty="0"/>
              <a:t>Click To Edit Title </a:t>
            </a:r>
          </a:p>
        </p:txBody>
      </p:sp>
      <p:sp>
        <p:nvSpPr>
          <p:cNvPr id="4" name="Text Placeholder 9">
            <a:extLst>
              <a:ext uri="{FF2B5EF4-FFF2-40B4-BE49-F238E27FC236}">
                <a16:creationId xmlns:a16="http://schemas.microsoft.com/office/drawing/2014/main" id="{94B81841-E285-4415-B5C2-3A8CB45EC1B5}"/>
              </a:ext>
            </a:extLst>
          </p:cNvPr>
          <p:cNvSpPr>
            <a:spLocks noGrp="1"/>
          </p:cNvSpPr>
          <p:nvPr>
            <p:ph type="body" sz="quarter" idx="10" hasCustomPrompt="1"/>
          </p:nvPr>
        </p:nvSpPr>
        <p:spPr>
          <a:xfrm>
            <a:off x="589280" y="1064010"/>
            <a:ext cx="10764520" cy="265760"/>
          </a:xfrm>
          <a:prstGeom prst="rect">
            <a:avLst/>
          </a:prstGeom>
        </p:spPr>
        <p:txBody>
          <a:bodyPr anchor="t" anchorCtr="0">
            <a:noAutofit/>
          </a:bodyPr>
          <a:lstStyle>
            <a:lvl1pPr marL="0" algn="l" defTabSz="914400" rtl="0" eaLnBrk="1" latinLnBrk="0" hangingPunct="1">
              <a:defRPr lang="en-US" sz="1800" kern="1200" dirty="0">
                <a:solidFill>
                  <a:schemeClr val="tx2"/>
                </a:solidFill>
                <a:latin typeface="Arial" panose="020B0604020202020204" pitchFamily="34" charset="0"/>
                <a:ea typeface="+mn-ea"/>
                <a:cs typeface="Arial" panose="020B0604020202020204" pitchFamily="34" charset="0"/>
              </a:defRPr>
            </a:lvl1pPr>
          </a:lstStyle>
          <a:p>
            <a:pPr lvl="0"/>
            <a:r>
              <a:rPr lang="en-US" dirty="0"/>
              <a:t>Click to edit subtitle</a:t>
            </a:r>
          </a:p>
        </p:txBody>
      </p:sp>
      <p:sp>
        <p:nvSpPr>
          <p:cNvPr id="5" name="Text Placeholder 14">
            <a:extLst>
              <a:ext uri="{FF2B5EF4-FFF2-40B4-BE49-F238E27FC236}">
                <a16:creationId xmlns:a16="http://schemas.microsoft.com/office/drawing/2014/main" id="{8EA02A84-3A7C-497A-AFB4-8CEE4D580C41}"/>
              </a:ext>
            </a:extLst>
          </p:cNvPr>
          <p:cNvSpPr>
            <a:spLocks noGrp="1"/>
          </p:cNvSpPr>
          <p:nvPr>
            <p:ph type="body" sz="quarter" idx="14" hasCustomPrompt="1"/>
          </p:nvPr>
        </p:nvSpPr>
        <p:spPr>
          <a:xfrm>
            <a:off x="912423" y="2565659"/>
            <a:ext cx="4572000" cy="2807619"/>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7" name="Text Placeholder 14">
            <a:extLst>
              <a:ext uri="{FF2B5EF4-FFF2-40B4-BE49-F238E27FC236}">
                <a16:creationId xmlns:a16="http://schemas.microsoft.com/office/drawing/2014/main" id="{B06355D8-479E-4E65-890C-88BB50200A54}"/>
              </a:ext>
            </a:extLst>
          </p:cNvPr>
          <p:cNvSpPr>
            <a:spLocks noGrp="1"/>
          </p:cNvSpPr>
          <p:nvPr>
            <p:ph type="body" sz="quarter" idx="17" hasCustomPrompt="1"/>
          </p:nvPr>
        </p:nvSpPr>
        <p:spPr>
          <a:xfrm>
            <a:off x="912422" y="1998462"/>
            <a:ext cx="4572001"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9" name="Text Placeholder 14">
            <a:extLst>
              <a:ext uri="{FF2B5EF4-FFF2-40B4-BE49-F238E27FC236}">
                <a16:creationId xmlns:a16="http://schemas.microsoft.com/office/drawing/2014/main" id="{94F5B5D6-F7E6-4E99-9C37-980EE95C70C6}"/>
              </a:ext>
            </a:extLst>
          </p:cNvPr>
          <p:cNvSpPr>
            <a:spLocks noGrp="1"/>
          </p:cNvSpPr>
          <p:nvPr>
            <p:ph type="body" sz="quarter" idx="18" hasCustomPrompt="1"/>
          </p:nvPr>
        </p:nvSpPr>
        <p:spPr>
          <a:xfrm>
            <a:off x="6086777" y="2567211"/>
            <a:ext cx="4572000" cy="2806068"/>
          </a:xfrm>
          <a:prstGeom prst="rect">
            <a:avLst/>
          </a:prstGeom>
        </p:spPr>
        <p:txBody>
          <a:bodyPr lIns="0">
            <a:noAutofit/>
          </a:bodyPr>
          <a:lstStyle>
            <a:lvl1pPr>
              <a:defRPr lang="en-US" sz="1600" kern="1200" dirty="0" smtClean="0">
                <a:solidFill>
                  <a:schemeClr val="tx1"/>
                </a:solidFill>
                <a:latin typeface="Arial" panose="020B0604020202020204" pitchFamily="34" charset="0"/>
                <a:ea typeface="+mn-ea"/>
                <a:cs typeface="Arial"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
        <p:nvSpPr>
          <p:cNvPr id="10" name="Text Placeholder 14">
            <a:extLst>
              <a:ext uri="{FF2B5EF4-FFF2-40B4-BE49-F238E27FC236}">
                <a16:creationId xmlns:a16="http://schemas.microsoft.com/office/drawing/2014/main" id="{E7E7A8C1-C0EE-4104-92AE-FD78EB915B38}"/>
              </a:ext>
            </a:extLst>
          </p:cNvPr>
          <p:cNvSpPr>
            <a:spLocks noGrp="1"/>
          </p:cNvSpPr>
          <p:nvPr>
            <p:ph type="body" sz="quarter" idx="19" hasCustomPrompt="1"/>
          </p:nvPr>
        </p:nvSpPr>
        <p:spPr>
          <a:xfrm>
            <a:off x="6096000" y="1998462"/>
            <a:ext cx="4562777" cy="463772"/>
          </a:xfrm>
          <a:prstGeom prst="rect">
            <a:avLst/>
          </a:prstGeom>
          <a:solidFill>
            <a:schemeClr val="tx2"/>
          </a:solidFill>
        </p:spPr>
        <p:txBody>
          <a:bodyPr lIns="0" anchor="ctr" anchorCtr="0">
            <a:noAutofit/>
          </a:bodyPr>
          <a:lstStyle>
            <a:lvl1pPr algn="ctr">
              <a:defRPr lang="en-US" sz="1400" b="1" i="0" kern="1200" dirty="0" smtClean="0">
                <a:solidFill>
                  <a:schemeClr val="bg1"/>
                </a:solidFill>
                <a:latin typeface="Arial Black" panose="020B0604020202020204" pitchFamily="34" charset="0"/>
                <a:ea typeface="+mn-ea"/>
                <a:cs typeface="Arial Black" panose="020B0604020202020204" pitchFamily="34" charset="0"/>
              </a:defRPr>
            </a:lvl1pPr>
            <a:lvl2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2pPr>
            <a:lvl3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3pPr>
            <a:lvl4pPr>
              <a:defRPr lang="en-US" sz="1400" kern="1200" dirty="0" smtClean="0">
                <a:solidFill>
                  <a:schemeClr val="tx1">
                    <a:lumMod val="65000"/>
                    <a:lumOff val="35000"/>
                  </a:schemeClr>
                </a:solidFill>
                <a:latin typeface="Arial" panose="020B0604020202020204" pitchFamily="34" charset="0"/>
                <a:ea typeface="+mn-ea"/>
                <a:cs typeface="Arial" panose="020B0604020202020204" pitchFamily="34" charset="0"/>
              </a:defRPr>
            </a:lvl4pPr>
            <a:lvl5pPr>
              <a:defRPr lang="en-US" sz="1400" kern="1200" dirty="0">
                <a:solidFill>
                  <a:schemeClr val="tx1">
                    <a:lumMod val="65000"/>
                    <a:lumOff val="35000"/>
                  </a:schemeClr>
                </a:solidFill>
                <a:latin typeface="Arial" panose="020B0604020202020204" pitchFamily="34" charset="0"/>
                <a:ea typeface="+mn-ea"/>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347087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361AC-9000-5044-8422-BEEF66EC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FE7FC2-BE33-3541-B1A6-8141782B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B6C719CE-3F82-EC44-BED0-BAAF365FFF41}"/>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4061" y="6034186"/>
            <a:ext cx="1961834" cy="673545"/>
          </a:xfrm>
          <a:prstGeom prst="rect">
            <a:avLst/>
          </a:prstGeom>
        </p:spPr>
      </p:pic>
      <p:sp>
        <p:nvSpPr>
          <p:cNvPr id="8" name="Rectangle 7">
            <a:extLst>
              <a:ext uri="{FF2B5EF4-FFF2-40B4-BE49-F238E27FC236}">
                <a16:creationId xmlns:a16="http://schemas.microsoft.com/office/drawing/2014/main" id="{94B0CCE8-5055-2549-A9E0-7BFF112F8F6C}"/>
              </a:ext>
            </a:extLst>
          </p:cNvPr>
          <p:cNvSpPr/>
          <p:nvPr userDrawn="1"/>
        </p:nvSpPr>
        <p:spPr>
          <a:xfrm>
            <a:off x="0" y="6782158"/>
            <a:ext cx="12192000" cy="85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8C1CA080-6E59-4EFB-9165-91FE0ACCB953}"/>
              </a:ext>
            </a:extLst>
          </p:cNvPr>
          <p:cNvSpPr txBox="1">
            <a:spLocks/>
          </p:cNvSpPr>
          <p:nvPr userDrawn="1"/>
        </p:nvSpPr>
        <p:spPr>
          <a:xfrm>
            <a:off x="7713167" y="6541968"/>
            <a:ext cx="4182346" cy="58338"/>
          </a:xfrm>
          <a:prstGeom prst="rect">
            <a:avLst/>
          </a:prstGeom>
        </p:spPr>
        <p:txBody>
          <a:bodyPr vert="horz" lIns="0" tIns="45713" rIns="0" bIns="45713" rtlCol="0" anchor="ctr"/>
          <a:lstStyle>
            <a:defPPr>
              <a:defRPr lang="en-US"/>
            </a:defPPr>
            <a:lvl1pPr marL="0" algn="r" defTabSz="457118" rtl="0" eaLnBrk="1" latinLnBrk="0" hangingPunct="1">
              <a:defRPr sz="1200" b="0" i="0" kern="1200">
                <a:solidFill>
                  <a:schemeClr val="tx1"/>
                </a:solidFill>
                <a:latin typeface="Bebas Neue" charset="0"/>
                <a:ea typeface="Bebas Neue" charset="0"/>
                <a:cs typeface="Bebas Neue" charset="0"/>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a:lstStyle>
          <a:p>
            <a:r>
              <a:rPr lang="en-US" sz="700" dirty="0">
                <a:solidFill>
                  <a:srgbClr val="074B58"/>
                </a:solidFill>
                <a:latin typeface="Arial" panose="020B0604020202020204" pitchFamily="34" charset="0"/>
                <a:cs typeface="Arial" panose="020B0604020202020204" pitchFamily="34" charset="0"/>
              </a:rPr>
              <a:t>EVOQUA WATER TECHNOLOGIES - CONFIDENTIAL |  </a:t>
            </a:r>
            <a:fld id="{28DA9E9A-9A0B-274A-A83A-4059892AD20A}" type="slidenum">
              <a:rPr lang="en-US" sz="700" smtClean="0">
                <a:solidFill>
                  <a:srgbClr val="074B58"/>
                </a:solidFill>
                <a:latin typeface="Arial" panose="020B0604020202020204" pitchFamily="34" charset="0"/>
                <a:cs typeface="Arial" panose="020B0604020202020204" pitchFamily="34" charset="0"/>
              </a:rPr>
              <a:pPr/>
              <a:t>‹#›</a:t>
            </a:fld>
            <a:endParaRPr lang="en-US" sz="700" dirty="0">
              <a:solidFill>
                <a:srgbClr val="074B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8" r:id="rId4"/>
    <p:sldLayoutId id="2147483665" r:id="rId5"/>
    <p:sldLayoutId id="2147483666" r:id="rId6"/>
    <p:sldLayoutId id="2147483662" r:id="rId7"/>
    <p:sldLayoutId id="2147483669" r:id="rId8"/>
    <p:sldLayoutId id="2147483670" r:id="rId9"/>
    <p:sldLayoutId id="2147483663" r:id="rId10"/>
    <p:sldLayoutId id="2147483655" r:id="rId11"/>
    <p:sldLayoutId id="2147483667"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800" kern="1200">
          <a:solidFill>
            <a:schemeClr val="tx1"/>
          </a:solidFill>
          <a:latin typeface="+mn-lt"/>
          <a:ea typeface="+mn-ea"/>
          <a:cs typeface="+mn-cs"/>
        </a:defRPr>
      </a:lvl1pPr>
      <a:lvl2pPr marL="164592" indent="-164592" algn="l" defTabSz="914400" rtl="0" eaLnBrk="1" latinLnBrk="0" hangingPunct="1">
        <a:lnSpc>
          <a:spcPct val="100000"/>
        </a:lnSpc>
        <a:spcBef>
          <a:spcPts val="500"/>
        </a:spcBef>
        <a:spcAft>
          <a:spcPts val="0"/>
        </a:spcAft>
        <a:buFont typeface="Arial" panose="020B0604020202020204" pitchFamily="34" charset="0"/>
        <a:buChar char="•"/>
        <a:defRPr sz="1600" kern="1200">
          <a:solidFill>
            <a:schemeClr val="tx1"/>
          </a:solidFill>
          <a:latin typeface="+mn-lt"/>
          <a:ea typeface="+mn-ea"/>
          <a:cs typeface="+mn-cs"/>
        </a:defRPr>
      </a:lvl2pPr>
      <a:lvl3pPr marL="347472" indent="-164592" algn="l" defTabSz="914400" rtl="0" eaLnBrk="1" latinLnBrk="0" hangingPunct="1">
        <a:lnSpc>
          <a:spcPct val="100000"/>
        </a:lnSpc>
        <a:spcBef>
          <a:spcPts val="500"/>
        </a:spcBef>
        <a:spcAft>
          <a:spcPts val="0"/>
        </a:spcAft>
        <a:buFont typeface="System Font Regular"/>
        <a:buChar char="-"/>
        <a:defRPr sz="1600" kern="1200">
          <a:solidFill>
            <a:schemeClr val="tx1"/>
          </a:solidFill>
          <a:latin typeface="+mn-lt"/>
          <a:ea typeface="+mn-ea"/>
          <a:cs typeface="+mn-cs"/>
        </a:defRPr>
      </a:lvl3pPr>
      <a:lvl4pPr marL="530352" indent="-164592" algn="l" defTabSz="914400" rtl="0" eaLnBrk="1" latinLnBrk="0" hangingPunct="1">
        <a:lnSpc>
          <a:spcPct val="100000"/>
        </a:lnSpc>
        <a:spcBef>
          <a:spcPts val="500"/>
        </a:spcBef>
        <a:spcAft>
          <a:spcPts val="0"/>
        </a:spcAft>
        <a:buFont typeface="Arial" panose="020B0604020202020204" pitchFamily="34" charset="0"/>
        <a:buChar char="•"/>
        <a:defRPr sz="1400" kern="1200">
          <a:solidFill>
            <a:schemeClr val="tx1"/>
          </a:solidFill>
          <a:latin typeface="+mn-lt"/>
          <a:ea typeface="+mn-ea"/>
          <a:cs typeface="+mn-cs"/>
        </a:defRPr>
      </a:lvl4pPr>
      <a:lvl5pPr marL="694944" indent="-164592" algn="l" defTabSz="914400" rtl="0" eaLnBrk="1" latinLnBrk="0" hangingPunct="1">
        <a:lnSpc>
          <a:spcPct val="100000"/>
        </a:lnSpc>
        <a:spcBef>
          <a:spcPts val="5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compliance@Evoqua.com" TargetMode="External"/><Relationship Id="rId2" Type="http://schemas.openxmlformats.org/officeDocument/2006/relationships/hyperlink" Target="https://secure.ethicspoint.com/domain/media/en/gui/39394/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8">
            <a:extLst>
              <a:ext uri="{FF2B5EF4-FFF2-40B4-BE49-F238E27FC236}">
                <a16:creationId xmlns:a16="http://schemas.microsoft.com/office/drawing/2014/main" id="{B2B96CB5-84DA-0644-8E13-55CA9B5E02BA}"/>
              </a:ext>
            </a:extLst>
          </p:cNvPr>
          <p:cNvSpPr>
            <a:spLocks noGrp="1"/>
          </p:cNvSpPr>
          <p:nvPr>
            <p:ph type="subTitle" idx="1"/>
          </p:nvPr>
        </p:nvSpPr>
        <p:spPr>
          <a:xfrm>
            <a:off x="6612326" y="2521383"/>
            <a:ext cx="5084374" cy="907617"/>
          </a:xfrm>
        </p:spPr>
        <p:txBody>
          <a:bodyPr>
            <a:normAutofit/>
          </a:bodyPr>
          <a:lstStyle/>
          <a:p>
            <a:r>
              <a:rPr lang="es-AR" dirty="0"/>
              <a:t>Código de conducta</a:t>
            </a:r>
          </a:p>
          <a:p>
            <a:r>
              <a:rPr lang="es-AR" dirty="0"/>
              <a:t>para Proveedores</a:t>
            </a:r>
          </a:p>
        </p:txBody>
      </p:sp>
    </p:spTree>
    <p:extLst>
      <p:ext uri="{BB962C8B-B14F-4D97-AF65-F5344CB8AC3E}">
        <p14:creationId xmlns:p14="http://schemas.microsoft.com/office/powerpoint/2010/main" val="17237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2949560369"/>
              </p:ext>
            </p:extLst>
          </p:nvPr>
        </p:nvGraphicFramePr>
        <p:xfrm>
          <a:off x="0" y="0"/>
          <a:ext cx="12192000" cy="592140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420455">
                <a:tc>
                  <a:txBody>
                    <a:bodyPr/>
                    <a:lstStyle/>
                    <a:p>
                      <a:r>
                        <a:rPr lang="es-AR"/>
                        <a:t>Ética</a:t>
                      </a:r>
                    </a:p>
                  </a:txBody>
                  <a:tcPr/>
                </a:tc>
                <a:tc>
                  <a:txBody>
                    <a:bodyPr/>
                    <a:lstStyle/>
                    <a:p>
                      <a:endParaRPr lang="en-US" dirty="0"/>
                    </a:p>
                  </a:txBody>
                  <a:tcPr/>
                </a:tc>
                <a:extLst>
                  <a:ext uri="{0D108BD9-81ED-4DB2-BD59-A6C34878D82A}">
                    <a16:rowId xmlns:a16="http://schemas.microsoft.com/office/drawing/2014/main" val="3600100578"/>
                  </a:ext>
                </a:extLst>
              </a:tr>
              <a:tr h="808281">
                <a:tc>
                  <a:txBody>
                    <a:bodyPr/>
                    <a:lstStyle/>
                    <a:p>
                      <a:r>
                        <a:rPr lang="es-AR" sz="1000" b="1">
                          <a:solidFill>
                            <a:schemeClr val="dk1"/>
                          </a:solidFill>
                          <a:latin typeface="+mn-lt"/>
                          <a:ea typeface="+mn-ea"/>
                          <a:cs typeface="+mn-cs"/>
                        </a:rPr>
                        <a:t>Cumplimiento de las disposiciones legales</a:t>
                      </a:r>
                    </a:p>
                    <a:p>
                      <a:pPr marL="169863" lvl="1" indent="-169863">
                        <a:buFont typeface="Arial" panose="020B0604020202020204" pitchFamily="34" charset="0"/>
                        <a:buChar char="•"/>
                      </a:pPr>
                      <a:r>
                        <a:rPr lang="es-AR" sz="1000">
                          <a:solidFill>
                            <a:schemeClr val="dk1"/>
                          </a:solidFill>
                          <a:latin typeface="+mn-lt"/>
                          <a:ea typeface="+mn-ea"/>
                          <a:cs typeface="+mn-cs"/>
                        </a:rPr>
                        <a:t>Cumpla las leyes y normas de los sistemas jurídicos pertinentes además de las políticas aplicables de Evoqua. Se deben evitar los incumplimientos de la legislación vigente en todas las circunstancias.</a:t>
                      </a:r>
                    </a:p>
                  </a:txBody>
                  <a:tcPr>
                    <a:solidFill>
                      <a:srgbClr val="F2F2F2"/>
                    </a:solidFill>
                  </a:tcPr>
                </a:tc>
                <a:tc rowSpan="2">
                  <a:txBody>
                    <a:bodyPr/>
                    <a:lstStyle/>
                    <a:p>
                      <a:r>
                        <a:rPr lang="es-AR" sz="1000" b="1">
                          <a:solidFill>
                            <a:schemeClr val="dk1"/>
                          </a:solidFill>
                          <a:latin typeface="+mn-lt"/>
                          <a:ea typeface="+mn-ea"/>
                          <a:cs typeface="+mn-cs"/>
                        </a:rPr>
                        <a:t>Competencia leal y leyes antimonopolio</a:t>
                      </a:r>
                    </a:p>
                    <a:p>
                      <a:pPr marL="171450" indent="-171450">
                        <a:buFont typeface="Arial" panose="020B0604020202020204" pitchFamily="34" charset="0"/>
                        <a:buChar char="•"/>
                      </a:pPr>
                      <a:r>
                        <a:rPr lang="es-AR" sz="1000">
                          <a:solidFill>
                            <a:schemeClr val="dk1"/>
                          </a:solidFill>
                          <a:latin typeface="+mn-lt"/>
                          <a:ea typeface="+mn-ea"/>
                          <a:cs typeface="+mn-cs"/>
                        </a:rPr>
                        <a:t>No transmita a los competidores de Evoqua información sobre los precios, la producción, las capacidades, las ventas, las licitaciones, las ganancias, los márgenes de rentabilidad, los costos, los métodos de distribución de Evoqua o cualquier otro parámetro que condicione el comportamiento competitivo de la Empresa o influya en dicho comportamiento con el objetivo de solicitar un comportamiento similar del competidor.</a:t>
                      </a:r>
                    </a:p>
                    <a:p>
                      <a:pPr marL="171450" indent="-171450">
                        <a:buFont typeface="Arial" panose="020B0604020202020204" pitchFamily="34" charset="0"/>
                        <a:buChar char="•"/>
                      </a:pPr>
                      <a:r>
                        <a:rPr lang="es-AR" sz="1000">
                          <a:solidFill>
                            <a:schemeClr val="dk1"/>
                          </a:solidFill>
                          <a:latin typeface="+mn-lt"/>
                          <a:ea typeface="+mn-ea"/>
                          <a:cs typeface="+mn-cs"/>
                        </a:rPr>
                        <a:t>No celebre un contrato con un competidor de Evoqua para no competir, limitar los negocios con los proveedores, presentar ofertas falsas de licitación o repartirse los clientes, los mercados, los territorios o los programas de producción, o tener influencia en los precios de reventa que cobran los compradores, o intentar que limiten la exportación o la importación de los bienes que suministra Evoqua.</a:t>
                      </a:r>
                    </a:p>
                    <a:p>
                      <a:pPr marL="171450" indent="-171450">
                        <a:buFont typeface="Arial" panose="020B0604020202020204" pitchFamily="34" charset="0"/>
                        <a:buChar char="•"/>
                      </a:pPr>
                      <a:r>
                        <a:rPr lang="es-AR" sz="1000">
                          <a:solidFill>
                            <a:schemeClr val="dk1"/>
                          </a:solidFill>
                          <a:latin typeface="+mn-lt"/>
                          <a:ea typeface="+mn-ea"/>
                          <a:cs typeface="+mn-cs"/>
                        </a:rPr>
                        <a:t>No obtenga inteligencia de la competencia mediante el uso de espionaje industrial, soborno, robo o escuchas clandestinas electrónicas, o la comunicación de información falsa a sabiendas sobre un competidor o sus productos o servicios.</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924676">
                <a:tc>
                  <a:txBody>
                    <a:bodyPr/>
                    <a:lstStyle/>
                    <a:p>
                      <a:r>
                        <a:rPr lang="es-AR" sz="1000" b="1">
                          <a:solidFill>
                            <a:schemeClr val="dk1"/>
                          </a:solidFill>
                          <a:latin typeface="+mn-lt"/>
                          <a:ea typeface="+mn-ea"/>
                          <a:cs typeface="+mn-cs"/>
                        </a:rPr>
                        <a:t>Prohibición de sobornos y corrupción</a:t>
                      </a:r>
                    </a:p>
                    <a:p>
                      <a:pPr marL="169863" lvl="1" indent="-169863">
                        <a:buFont typeface="Arial" panose="020B0604020202020204" pitchFamily="34" charset="0"/>
                        <a:buChar char="•"/>
                      </a:pPr>
                      <a:r>
                        <a:rPr lang="es-AR" sz="1000">
                          <a:solidFill>
                            <a:schemeClr val="dk1"/>
                          </a:solidFill>
                          <a:latin typeface="+mn-lt"/>
                          <a:ea typeface="+mn-ea"/>
                          <a:cs typeface="+mn-cs"/>
                        </a:rPr>
                        <a:t>No ofrezca, prometa, otorgue ni autorice de forma directa o indirecta dinero o cualquier otro elemento de valor a un funcionario gubernamental o a una entidad comercial privada o persona para influir en una acción oficial u obtener una ventaja indebida.</a:t>
                      </a:r>
                    </a:p>
                    <a:p>
                      <a:pPr marL="169863" lvl="1" indent="-169863">
                        <a:buFont typeface="Arial" panose="020B0604020202020204" pitchFamily="34" charset="0"/>
                        <a:buChar char="•"/>
                      </a:pPr>
                      <a:r>
                        <a:rPr lang="es-AR" sz="1000">
                          <a:solidFill>
                            <a:schemeClr val="dk1"/>
                          </a:solidFill>
                          <a:latin typeface="+mn-lt"/>
                          <a:ea typeface="+mn-ea"/>
                          <a:cs typeface="+mn-cs"/>
                        </a:rPr>
                        <a:t>No entregue sumas de dinero ni nada de valor de manera indirecta (por ejemplo, a un consultor, agente, intermediario u otro tercero) si las circunstancias indican que lo que se entrega puede pasarse, total o parcialmente, de manera directa o indirecta a: (i) un funcionario gubernamental para influir en una acción oficial u obtener una ventaja inadecuada o (ii) una contraparte comercial privada como contraprestación para la obtención de una ventaja desleal en una transacción comercial.</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1331440">
                <a:tc>
                  <a:txBody>
                    <a:bodyPr/>
                    <a:lstStyle/>
                    <a:p>
                      <a:r>
                        <a:rPr lang="es-AR" sz="1000" b="1">
                          <a:solidFill>
                            <a:schemeClr val="dk1"/>
                          </a:solidFill>
                          <a:latin typeface="+mn-lt"/>
                          <a:ea typeface="+mn-ea"/>
                          <a:cs typeface="+mn-cs"/>
                        </a:rPr>
                        <a:t>Conflictos de intereses</a:t>
                      </a:r>
                    </a:p>
                    <a:p>
                      <a:pPr marL="171450" indent="-171450">
                        <a:buFont typeface="Arial" panose="020B0604020202020204" pitchFamily="34" charset="0"/>
                        <a:buChar char="•"/>
                      </a:pPr>
                      <a:r>
                        <a:rPr lang="es-AR" sz="1000">
                          <a:solidFill>
                            <a:schemeClr val="dk1"/>
                          </a:solidFill>
                          <a:latin typeface="+mn-lt"/>
                          <a:ea typeface="+mn-ea"/>
                          <a:cs typeface="+mn-cs"/>
                        </a:rPr>
                        <a:t>Evite conflictos de intereses en todos los trabajos con Evoqua y asegúrese de que todos los subcontratistas eviten tales situaciones. Un conflicto de intereses puede surgir cuando un Proveedor tiene un interés profesional o personal contrapuesto durante la realización de un negocio para Evoqua. Se deben notificar a la Empresa todos los conflictos en el momento de la contratación o cuando surge el conflicto.</a:t>
                      </a:r>
                    </a:p>
                  </a:txBody>
                  <a:tcPr>
                    <a:solidFill>
                      <a:srgbClr val="F2F2F2"/>
                    </a:solidFill>
                  </a:tcPr>
                </a:tc>
                <a:tc>
                  <a:txBody>
                    <a:bodyPr/>
                    <a:lstStyle/>
                    <a:p>
                      <a:r>
                        <a:rPr lang="es-AR" sz="1000" b="1" dirty="0">
                          <a:solidFill>
                            <a:schemeClr val="dk1"/>
                          </a:solidFill>
                          <a:latin typeface="+mn-lt"/>
                          <a:ea typeface="+mn-ea"/>
                          <a:cs typeface="+mn-cs"/>
                        </a:rPr>
                        <a:t>Propiedad intelectual</a:t>
                      </a:r>
                    </a:p>
                    <a:p>
                      <a:pPr marL="171450" indent="-171450">
                        <a:buFont typeface="Arial" panose="020B0604020202020204" pitchFamily="34" charset="0"/>
                        <a:buChar char="•"/>
                      </a:pPr>
                      <a:r>
                        <a:rPr lang="es-AR" sz="1000" b="0" dirty="0">
                          <a:solidFill>
                            <a:schemeClr val="dk1"/>
                          </a:solidFill>
                          <a:latin typeface="+mn-lt"/>
                          <a:ea typeface="+mn-ea"/>
                          <a:cs typeface="+mn-cs"/>
                        </a:rPr>
                        <a:t>Proteja y respete todos los derechos de propiedad intelectual que pertenezcan a Evoqua, que incluirán, entre otros, todas las patentes, marcas comerciales, derechos de autor, secretos comerciales, conocimientos técnicos (</a:t>
                      </a:r>
                      <a:r>
                        <a:rPr lang="es-AR" sz="1000" b="0" i="1" dirty="0">
                          <a:solidFill>
                            <a:schemeClr val="dk1"/>
                          </a:solidFill>
                          <a:latin typeface="+mn-lt"/>
                          <a:ea typeface="+mn-ea"/>
                          <a:cs typeface="+mn-cs"/>
                        </a:rPr>
                        <a:t>know-how</a:t>
                      </a:r>
                      <a:r>
                        <a:rPr lang="es-AR" sz="1000" b="0" dirty="0">
                          <a:solidFill>
                            <a:schemeClr val="dk1"/>
                          </a:solidFill>
                          <a:latin typeface="+mn-lt"/>
                          <a:ea typeface="+mn-ea"/>
                          <a:cs typeface="+mn-cs"/>
                        </a:rPr>
                        <a:t>) y otra información confidencial o patentada de Evoqua. </a:t>
                      </a:r>
                      <a:r>
                        <a:rPr lang="es-ES" sz="1000" b="0" dirty="0">
                          <a:solidFill>
                            <a:schemeClr val="dk1"/>
                          </a:solidFill>
                          <a:latin typeface="+mn-lt"/>
                          <a:ea typeface="+mn-ea"/>
                          <a:cs typeface="+mn-cs"/>
                        </a:rPr>
                        <a:t>Los Proveedores no tienen derecho a utilizar ningún derecho de propiedad intelectual u otra información confidencial exclusiva que pertenezca a Evoqua sin la autorización previa por escrito de la Empresa.</a:t>
                      </a:r>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r h="1436554">
                <a:tc>
                  <a:txBody>
                    <a:bodyPr/>
                    <a:lstStyle/>
                    <a:p>
                      <a:r>
                        <a:rPr lang="es-AR" sz="1000" b="1">
                          <a:solidFill>
                            <a:schemeClr val="dk1"/>
                          </a:solidFill>
                          <a:latin typeface="+mn-lt"/>
                          <a:ea typeface="+mn-ea"/>
                          <a:cs typeface="+mn-cs"/>
                        </a:rPr>
                        <a:t>Privacidad</a:t>
                      </a:r>
                    </a:p>
                    <a:p>
                      <a:pPr marL="171450" lvl="0" indent="-171450">
                        <a:buFont typeface="Arial" panose="020B0604020202020204" pitchFamily="34" charset="0"/>
                        <a:buChar char="•"/>
                      </a:pPr>
                      <a:r>
                        <a:rPr lang="es-AR" sz="1000">
                          <a:solidFill>
                            <a:schemeClr val="dk1"/>
                          </a:solidFill>
                          <a:latin typeface="+mn-lt"/>
                          <a:ea typeface="+mn-ea"/>
                          <a:cs typeface="+mn-cs"/>
                        </a:rPr>
                        <a:t>Comprométase a proteger las expectativas razonables de privacidad en torno a la información personal de todas las personas, incluidos proveedores, clientes, consumidores y empleados. Los Proveedores deben cumplir con las leyes regionales e internacionales de privacidad y seguridad de la información, y con los requisitos legales cuando se recopila, almacena, procesa, transmite y comparte información personal.</a:t>
                      </a:r>
                    </a:p>
                    <a:p>
                      <a:pPr marL="171450" indent="-171450" algn="l" rtl="0">
                        <a:buFont typeface="Arial" panose="020B0604020202020204" pitchFamily="34" charset="0"/>
                        <a:buChar char="•"/>
                      </a:pPr>
                      <a:endParaRPr lang="en-US" sz="1000" kern="1200" dirty="0">
                        <a:solidFill>
                          <a:schemeClr val="dk1"/>
                        </a:solidFill>
                        <a:effectLst/>
                        <a:latin typeface="+mn-lt"/>
                        <a:ea typeface="+mn-ea"/>
                        <a:cs typeface="+mn-cs"/>
                      </a:endParaRPr>
                    </a:p>
                  </a:txBody>
                  <a:tcP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000" b="1" i="0" u="none" strike="noStrike" cap="none" normalizeH="0" baseline="0" noProof="0" dirty="0">
                          <a:ln>
                            <a:noFill/>
                          </a:ln>
                          <a:solidFill>
                            <a:srgbClr val="585958"/>
                          </a:solidFill>
                          <a:uLnTx/>
                          <a:uFillTx/>
                          <a:latin typeface="+mn-lt"/>
                          <a:ea typeface="+mn-ea"/>
                          <a:cs typeface="+mn-cs"/>
                        </a:rPr>
                        <a:t>Abastecimiento responsable de minerales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1000" b="0" i="0" u="none" strike="noStrike" cap="none" normalizeH="0" baseline="0" noProof="0" dirty="0">
                          <a:ln>
                            <a:noFill/>
                          </a:ln>
                          <a:solidFill>
                            <a:srgbClr val="585958"/>
                          </a:solidFill>
                          <a:uLnTx/>
                          <a:uFillTx/>
                          <a:latin typeface="+mn-lt"/>
                          <a:ea typeface="+mn-ea"/>
                          <a:cs typeface="+mn-cs"/>
                        </a:rPr>
                        <a:t>Los participantes adoptarán una política adecuada y ejercerán la diligencia debida pertinente sobre el origen y la cadena de custodia del tantalio, estaño, tungsteno y oro en los productos que fabrican para garantizar razonablemente que se obtienen de manera compatible con las pautas de la Guía de Debida Diligencia de la OCDE para Cadenas de Suministro Responsables de Minerales en las Áreas de Conflicto o de Alto Riesgo, o un marco de diligencia debida equivalente y reconocido.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70C0"/>
                        </a:solidFill>
                        <a:effectLst/>
                        <a:uLnTx/>
                        <a:uFillTx/>
                        <a:latin typeface="+mn-lt"/>
                        <a:ea typeface="+mn-ea"/>
                        <a:cs typeface="+mn-cs"/>
                      </a:endParaRPr>
                    </a:p>
                  </a:txBody>
                  <a:tcPr>
                    <a:solidFill>
                      <a:srgbClr val="F2F2F2"/>
                    </a:solidFill>
                  </a:tcPr>
                </a:tc>
                <a:extLst>
                  <a:ext uri="{0D108BD9-81ED-4DB2-BD59-A6C34878D82A}">
                    <a16:rowId xmlns:a16="http://schemas.microsoft.com/office/drawing/2014/main" val="173248867"/>
                  </a:ext>
                </a:extLst>
              </a:tr>
            </a:tbl>
          </a:graphicData>
        </a:graphic>
      </p:graphicFrame>
      <p:sp>
        <p:nvSpPr>
          <p:cNvPr id="3" name="TextBox 2"/>
          <p:cNvSpPr txBox="1"/>
          <p:nvPr/>
        </p:nvSpPr>
        <p:spPr>
          <a:xfrm>
            <a:off x="9367262" y="6464059"/>
            <a:ext cx="2392470"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a:t>
            </a:r>
          </a:p>
        </p:txBody>
      </p:sp>
    </p:spTree>
    <p:extLst>
      <p:ext uri="{BB962C8B-B14F-4D97-AF65-F5344CB8AC3E}">
        <p14:creationId xmlns:p14="http://schemas.microsoft.com/office/powerpoint/2010/main" val="3244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506265700"/>
              </p:ext>
            </p:extLst>
          </p:nvPr>
        </p:nvGraphicFramePr>
        <p:xfrm>
          <a:off x="0" y="0"/>
          <a:ext cx="12192000" cy="614581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71717778"/>
                    </a:ext>
                  </a:extLst>
                </a:gridCol>
                <a:gridCol w="6096000">
                  <a:extLst>
                    <a:ext uri="{9D8B030D-6E8A-4147-A177-3AD203B41FA5}">
                      <a16:colId xmlns:a16="http://schemas.microsoft.com/office/drawing/2014/main" val="482366983"/>
                    </a:ext>
                  </a:extLst>
                </a:gridCol>
              </a:tblGrid>
              <a:tr h="340242">
                <a:tc>
                  <a:txBody>
                    <a:bodyPr/>
                    <a:lstStyle/>
                    <a:p>
                      <a:r>
                        <a:rPr lang="es-AR"/>
                        <a:t>Trabajo</a:t>
                      </a:r>
                    </a:p>
                  </a:txBody>
                  <a:tcPr/>
                </a:tc>
                <a:tc>
                  <a:txBody>
                    <a:bodyPr/>
                    <a:lstStyle/>
                    <a:p>
                      <a:r>
                        <a:rPr lang="es-AR"/>
                        <a:t>Medioambiente, salud y seguridad</a:t>
                      </a:r>
                    </a:p>
                  </a:txBody>
                  <a:tcPr/>
                </a:tc>
                <a:extLst>
                  <a:ext uri="{0D108BD9-81ED-4DB2-BD59-A6C34878D82A}">
                    <a16:rowId xmlns:a16="http://schemas.microsoft.com/office/drawing/2014/main" val="3600100578"/>
                  </a:ext>
                </a:extLst>
              </a:tr>
              <a:tr h="1194367">
                <a:tc rowSpan="2">
                  <a:txBody>
                    <a:bodyPr/>
                    <a:lstStyle/>
                    <a:p>
                      <a:r>
                        <a:rPr lang="es-AR" sz="1000" b="1">
                          <a:solidFill>
                            <a:schemeClr val="dk1"/>
                          </a:solidFill>
                          <a:latin typeface="+mn-lt"/>
                          <a:ea typeface="+mn-ea"/>
                          <a:cs typeface="+mn-cs"/>
                        </a:rPr>
                        <a:t>Derechos humanos de los empleados</a:t>
                      </a:r>
                    </a:p>
                    <a:p>
                      <a:pPr marL="171450" indent="-171450">
                        <a:buFont typeface="Arial" panose="020B0604020202020204" pitchFamily="34" charset="0"/>
                        <a:buChar char="•"/>
                      </a:pPr>
                      <a:r>
                        <a:rPr lang="es-AR" sz="1000" b="0">
                          <a:solidFill>
                            <a:schemeClr val="dk1"/>
                          </a:solidFill>
                          <a:latin typeface="+mn-lt"/>
                          <a:ea typeface="+mn-ea"/>
                          <a:cs typeface="+mn-cs"/>
                        </a:rPr>
                        <a:t>Promueva la igualdad de oportunidades para los empleados y el trato igualitario para los empleados, independientemente de la raza, la nacionalidad, el origen social, las discapacidades, la orientación sexual, la identidad de género, la creencia política o religiosa, el sexo o la edad.</a:t>
                      </a:r>
                    </a:p>
                    <a:p>
                      <a:pPr marL="171450" indent="-171450">
                        <a:buFont typeface="Arial" panose="020B0604020202020204" pitchFamily="34" charset="0"/>
                        <a:buChar char="•"/>
                      </a:pPr>
                      <a:r>
                        <a:rPr lang="es-AR" sz="1000" b="0">
                          <a:solidFill>
                            <a:schemeClr val="dk1"/>
                          </a:solidFill>
                          <a:latin typeface="+mn-lt"/>
                          <a:ea typeface="+mn-ea"/>
                          <a:cs typeface="+mn-cs"/>
                        </a:rPr>
                        <a:t>Respete la dignidad personal, la privacidad y los derechos de cada persona.</a:t>
                      </a:r>
                    </a:p>
                    <a:p>
                      <a:pPr marL="171450" indent="-171450">
                        <a:buFont typeface="Arial" panose="020B0604020202020204" pitchFamily="34" charset="0"/>
                        <a:buChar char="•"/>
                      </a:pPr>
                      <a:r>
                        <a:rPr lang="es-AR" sz="1000" b="0">
                          <a:solidFill>
                            <a:schemeClr val="dk1"/>
                          </a:solidFill>
                          <a:latin typeface="+mn-lt"/>
                          <a:ea typeface="+mn-ea"/>
                          <a:cs typeface="+mn-cs"/>
                        </a:rPr>
                        <a:t>Niéguese a hacer trabajar a una persona contra su voluntad.</a:t>
                      </a:r>
                    </a:p>
                    <a:p>
                      <a:pPr marL="171450" indent="-171450">
                        <a:buFont typeface="Arial" panose="020B0604020202020204" pitchFamily="34" charset="0"/>
                        <a:buChar char="•"/>
                      </a:pPr>
                      <a:r>
                        <a:rPr lang="es-AR" sz="1000" b="0">
                          <a:solidFill>
                            <a:schemeClr val="dk1"/>
                          </a:solidFill>
                          <a:latin typeface="+mn-lt"/>
                          <a:ea typeface="+mn-ea"/>
                          <a:cs typeface="+mn-cs"/>
                        </a:rPr>
                        <a:t>Niéguese a soportar cualquier trato inaceptable de empleados, como crueldad mental, acoso sexual o discriminación.</a:t>
                      </a:r>
                    </a:p>
                    <a:p>
                      <a:pPr marL="171450" indent="-171450">
                        <a:buFont typeface="Arial" panose="020B0604020202020204" pitchFamily="34" charset="0"/>
                        <a:buChar char="•"/>
                      </a:pPr>
                      <a:r>
                        <a:rPr lang="es-AR" sz="1000" b="0">
                          <a:solidFill>
                            <a:schemeClr val="dk1"/>
                          </a:solidFill>
                          <a:latin typeface="+mn-lt"/>
                          <a:ea typeface="+mn-ea"/>
                          <a:cs typeface="+mn-cs"/>
                        </a:rPr>
                        <a:t>Prohíba comportamientos, incluidos gestos, vocabulario y contacto físico, que sean sexuales, coercitivos, amenazantes, abusivos o de explotación.</a:t>
                      </a:r>
                    </a:p>
                    <a:p>
                      <a:pPr marL="171450" indent="-171450">
                        <a:buFont typeface="Arial" panose="020B0604020202020204" pitchFamily="34" charset="0"/>
                        <a:buChar char="•"/>
                      </a:pPr>
                      <a:r>
                        <a:rPr lang="es-AR" sz="1000" b="0">
                          <a:solidFill>
                            <a:schemeClr val="dk1"/>
                          </a:solidFill>
                          <a:latin typeface="+mn-lt"/>
                          <a:ea typeface="+mn-ea"/>
                          <a:cs typeface="+mn-cs"/>
                        </a:rPr>
                        <a:t>Brinde una remuneración justa y garantice el salario mínimo legal nacional vigente.</a:t>
                      </a:r>
                    </a:p>
                    <a:p>
                      <a:pPr marL="171450" indent="-171450">
                        <a:buFont typeface="Arial" panose="020B0604020202020204" pitchFamily="34" charset="0"/>
                        <a:buChar char="•"/>
                      </a:pPr>
                      <a:r>
                        <a:rPr lang="es-AR" sz="1000" b="0">
                          <a:solidFill>
                            <a:schemeClr val="dk1"/>
                          </a:solidFill>
                          <a:latin typeface="+mn-lt"/>
                          <a:ea typeface="+mn-ea"/>
                          <a:cs typeface="+mn-cs"/>
                        </a:rPr>
                        <a:t>Cumpla con la cantidad máxima de horas de trabajo estipuladas en las leyes aplicables de las áreas en las cuales se aplican.</a:t>
                      </a:r>
                    </a:p>
                  </a:txBody>
                  <a:tcPr>
                    <a:solidFill>
                      <a:srgbClr val="F2F2F2"/>
                    </a:solidFill>
                  </a:tcPr>
                </a:tc>
                <a:tc>
                  <a:txBody>
                    <a:bodyPr/>
                    <a:lstStyle/>
                    <a:p>
                      <a:r>
                        <a:rPr lang="es-AR" sz="1000" b="1">
                          <a:solidFill>
                            <a:schemeClr val="dk1"/>
                          </a:solidFill>
                          <a:latin typeface="+mn-lt"/>
                          <a:ea typeface="+mn-ea"/>
                          <a:cs typeface="+mn-cs"/>
                        </a:rPr>
                        <a:t>Empleados</a:t>
                      </a:r>
                    </a:p>
                    <a:p>
                      <a:pPr marL="171450" indent="-171450">
                        <a:buFont typeface="Arial" panose="020B0604020202020204" pitchFamily="34" charset="0"/>
                        <a:buChar char="•"/>
                      </a:pPr>
                      <a:r>
                        <a:rPr lang="es-AR" sz="1000">
                          <a:solidFill>
                            <a:schemeClr val="dk1"/>
                          </a:solidFill>
                          <a:latin typeface="+mn-lt"/>
                          <a:ea typeface="+mn-ea"/>
                          <a:cs typeface="+mn-cs"/>
                        </a:rPr>
                        <a:t>Encárguese de la salud y la seguridad de los empleados.</a:t>
                      </a:r>
                    </a:p>
                    <a:p>
                      <a:pPr marL="171450" indent="-171450">
                        <a:buFont typeface="Arial" panose="020B0604020202020204" pitchFamily="34" charset="0"/>
                        <a:buChar char="•"/>
                      </a:pPr>
                      <a:r>
                        <a:rPr lang="es-AR" sz="1000">
                          <a:solidFill>
                            <a:schemeClr val="dk1"/>
                          </a:solidFill>
                          <a:latin typeface="+mn-lt"/>
                          <a:ea typeface="+mn-ea"/>
                          <a:cs typeface="+mn-cs"/>
                        </a:rPr>
                        <a:t>Controle los peligros y adopte medidas de precaución contra accidentes y riesgos laborales.</a:t>
                      </a:r>
                    </a:p>
                    <a:p>
                      <a:pPr marL="171450" indent="-171450">
                        <a:buFont typeface="Arial" panose="020B0604020202020204" pitchFamily="34" charset="0"/>
                        <a:buChar char="•"/>
                      </a:pPr>
                      <a:r>
                        <a:rPr lang="es-AR" sz="1000">
                          <a:solidFill>
                            <a:schemeClr val="dk1"/>
                          </a:solidFill>
                          <a:latin typeface="+mn-lt"/>
                          <a:ea typeface="+mn-ea"/>
                          <a:cs typeface="+mn-cs"/>
                        </a:rPr>
                        <a:t>Brinde capacitación a los empleados sobre cuestiones relevantes de salud y seguridad.</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r h="1599385">
                <a:tc vMerge="1">
                  <a:txBody>
                    <a:bodyPr/>
                    <a:lstStyle/>
                    <a:p>
                      <a:endParaRPr lang="en-US"/>
                    </a:p>
                  </a:txBody>
                  <a:tcPr/>
                </a:tc>
                <a:tc rowSpan="2">
                  <a:txBody>
                    <a:bodyPr/>
                    <a:lstStyle/>
                    <a:p>
                      <a:r>
                        <a:rPr lang="es-AR" sz="1000" b="1" i="0">
                          <a:solidFill>
                            <a:schemeClr val="dk1"/>
                          </a:solidFill>
                          <a:latin typeface="+mn-lt"/>
                          <a:ea typeface="+mn-ea"/>
                          <a:cs typeface="+mn-cs"/>
                        </a:rPr>
                        <a:t>Medioambiente</a:t>
                      </a:r>
                    </a:p>
                    <a:p>
                      <a:pPr marL="171450" indent="-171450">
                        <a:buFont typeface="Arial" panose="020B0604020202020204" pitchFamily="34" charset="0"/>
                        <a:buChar char="•"/>
                      </a:pPr>
                      <a:r>
                        <a:rPr lang="es-AR" sz="1000">
                          <a:solidFill>
                            <a:schemeClr val="dk1"/>
                          </a:solidFill>
                          <a:latin typeface="+mn-lt"/>
                          <a:ea typeface="+mn-ea"/>
                          <a:cs typeface="+mn-cs"/>
                        </a:rPr>
                        <a:t>Adopte medidas razonables para minimizar los desechos ambientales y el impacto ambiental en todas las actividades comerciales, lo que incluye la reducción de los desechos, las emisiones y la extracción de agua superficial.</a:t>
                      </a:r>
                    </a:p>
                    <a:p>
                      <a:pPr marL="171450" indent="-171450">
                        <a:buFont typeface="Arial" panose="020B0604020202020204" pitchFamily="34" charset="0"/>
                        <a:buChar char="•"/>
                      </a:pPr>
                      <a:r>
                        <a:rPr lang="es-AR" sz="1000">
                          <a:solidFill>
                            <a:schemeClr val="dk1"/>
                          </a:solidFill>
                          <a:latin typeface="+mn-lt"/>
                          <a:ea typeface="+mn-ea"/>
                          <a:cs typeface="+mn-cs"/>
                        </a:rPr>
                        <a:t>Obtener, mantener y cumplir todos los permisos, las aprobaciones y los registros ambientales requeridos.</a:t>
                      </a:r>
                    </a:p>
                    <a:p>
                      <a:pPr marL="171450" indent="-171450">
                        <a:buFont typeface="Arial" panose="020B0604020202020204" pitchFamily="34" charset="0"/>
                        <a:buChar char="•"/>
                      </a:pPr>
                      <a:r>
                        <a:rPr lang="es-AR" sz="1000">
                          <a:solidFill>
                            <a:schemeClr val="dk1"/>
                          </a:solidFill>
                          <a:latin typeface="+mn-lt"/>
                          <a:ea typeface="+mn-ea"/>
                          <a:cs typeface="+mn-cs"/>
                        </a:rPr>
                        <a:t>Los productos químicos y otros materiales que representan un peligro para los seres humanos o el medioambiente deben identificarse, etiquetarse y gestionarse de manera que se garantice la manipulación, el traslado, el almacenamiento, el uso, el reciclado o la reutilización y el desecho seguros.</a:t>
                      </a:r>
                    </a:p>
                    <a:p>
                      <a:pPr marL="171450" indent="-171450">
                        <a:buFont typeface="Arial" panose="020B0604020202020204" pitchFamily="34" charset="0"/>
                        <a:buChar char="•"/>
                      </a:pPr>
                      <a:r>
                        <a:rPr lang="es-AR" sz="1000">
                          <a:solidFill>
                            <a:schemeClr val="dk1"/>
                          </a:solidFill>
                          <a:latin typeface="+mn-lt"/>
                          <a:ea typeface="+mn-ea"/>
                          <a:cs typeface="+mn-cs"/>
                        </a:rPr>
                        <a:t>Cumpla con las leyes, las normas y los requisitos del cliente aplicables con relación a la prohibición o la restricción de sustancias específicas en productos y procesos de producción, lo que incluye el etiquetado para el reciclado y la eliminación.	</a:t>
                      </a:r>
                    </a:p>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206264577"/>
                  </a:ext>
                </a:extLst>
              </a:tr>
              <a:tr h="852701">
                <a:tc rowSpan="3">
                  <a:txBody>
                    <a:bodyPr/>
                    <a:lstStyle/>
                    <a:p>
                      <a:r>
                        <a:rPr lang="es-AR" sz="1000" b="1">
                          <a:solidFill>
                            <a:schemeClr val="dk1"/>
                          </a:solidFill>
                          <a:latin typeface="+mn-lt"/>
                          <a:ea typeface="+mn-ea"/>
                          <a:cs typeface="+mn-cs"/>
                        </a:rPr>
                        <a:t>Trabajo infantil y tráfico de personas</a:t>
                      </a:r>
                    </a:p>
                    <a:p>
                      <a:pPr marL="171450" indent="-171450">
                        <a:buFont typeface="Arial" panose="020B0604020202020204" pitchFamily="34" charset="0"/>
                        <a:buChar char="•"/>
                      </a:pPr>
                      <a:r>
                        <a:rPr lang="es-AR" sz="1000" b="0">
                          <a:solidFill>
                            <a:schemeClr val="dk1"/>
                          </a:solidFill>
                          <a:latin typeface="+mn-lt"/>
                          <a:ea typeface="+mn-ea"/>
                          <a:cs typeface="+mn-cs"/>
                        </a:rPr>
                        <a:t>Asegúrese de que no se utilicen prácticas de trabajo obligatorio, que incluyen trabajo infantil, trabajo forzoso, esclavitud y tráfico de personas, en la ejecución del trabajo. El término “niño” hace referencia a toda persona por debajo de la edad mínima legal para trabajar en el lugar donde se realiza el trabajo.</a:t>
                      </a:r>
                    </a:p>
                    <a:p>
                      <a:pPr marL="171450" indent="-171450">
                        <a:buFont typeface="Arial" panose="020B0604020202020204" pitchFamily="34" charset="0"/>
                        <a:buChar char="•"/>
                      </a:pPr>
                      <a:r>
                        <a:rPr lang="es-AR" sz="1000" b="0">
                          <a:solidFill>
                            <a:schemeClr val="dk1"/>
                          </a:solidFill>
                          <a:latin typeface="+mn-lt"/>
                          <a:ea typeface="+mn-ea"/>
                          <a:cs typeface="+mn-cs"/>
                        </a:rPr>
                        <a:t>No contrate a personas menores de 15 años o, en aquellos países sujetos a la excepción para países en desarrollo del Convenio N.° 138 de la OIT, no contrate a personas menores de 14 años.</a:t>
                      </a:r>
                    </a:p>
                  </a:txBody>
                  <a:tcPr>
                    <a:solidFill>
                      <a:srgbClr val="F2F2F2"/>
                    </a:solidFill>
                  </a:tcPr>
                </a:tc>
                <a:tc vMerge="1">
                  <a:txBody>
                    <a:bodyPr/>
                    <a:lstStyle/>
                    <a:p>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313989778"/>
                  </a:ext>
                </a:extLst>
              </a:tr>
              <a:tr h="434315">
                <a:tc vMerge="1">
                  <a:txBody>
                    <a:bodyPr/>
                    <a:lstStyle/>
                    <a:p>
                      <a:endParaRPr lang="en-US"/>
                    </a:p>
                  </a:txBody>
                  <a:tcPr/>
                </a:tc>
                <a:tc>
                  <a:txBody>
                    <a:bodyPr/>
                    <a:lstStyle/>
                    <a:p>
                      <a:r>
                        <a:rPr lang="es-AR" sz="1800" b="1">
                          <a:solidFill>
                            <a:schemeClr val="bg1"/>
                          </a:solidFill>
                          <a:latin typeface="+mn-lt"/>
                          <a:ea typeface="+mn-ea"/>
                          <a:cs typeface="+mn-cs"/>
                        </a:rPr>
                        <a:t>Comunicación de inquietudes y denuncia de casos de conducta inapropiada</a:t>
                      </a:r>
                    </a:p>
                  </a:txBody>
                  <a:tcPr>
                    <a:solidFill>
                      <a:schemeClr val="accent1"/>
                    </a:solidFill>
                  </a:tcPr>
                </a:tc>
                <a:extLst>
                  <a:ext uri="{0D108BD9-81ED-4DB2-BD59-A6C34878D82A}">
                    <a16:rowId xmlns:a16="http://schemas.microsoft.com/office/drawing/2014/main" val="1467262535"/>
                  </a:ext>
                </a:extLst>
              </a:tr>
              <a:tr h="192688">
                <a:tc vMerge="1">
                  <a:txBody>
                    <a:bodyPr/>
                    <a:lstStyle/>
                    <a:p>
                      <a:pPr marL="171450" indent="-171450" algn="l" rtl="0">
                        <a:buFont typeface="Arial" panose="020B0604020202020204" pitchFamily="34" charset="0"/>
                        <a:buChar char="•"/>
                      </a:pPr>
                      <a:endParaRPr lang="en-US" sz="1000" b="0" kern="1200" dirty="0">
                        <a:solidFill>
                          <a:schemeClr val="dk1"/>
                        </a:solidFill>
                        <a:effectLst/>
                        <a:latin typeface="+mn-lt"/>
                        <a:ea typeface="+mn-ea"/>
                        <a:cs typeface="+mn-cs"/>
                      </a:endParaRPr>
                    </a:p>
                  </a:txBody>
                  <a:tcPr>
                    <a:solidFill>
                      <a:srgbClr val="F2F2F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AR" sz="1600" b="1" i="0" u="none" strike="noStrike" cap="none" normalizeH="0" baseline="0" noProof="0">
                          <a:ln>
                            <a:noFill/>
                          </a:ln>
                          <a:solidFill>
                            <a:schemeClr val="tx1"/>
                          </a:solidFill>
                          <a:uLnTx/>
                          <a:uFillTx/>
                          <a:latin typeface="+mn-lt"/>
                          <a:ea typeface="+mn-ea"/>
                          <a:cs typeface="+mn-cs"/>
                        </a:rPr>
                        <a:t>Contacto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a:ln>
                            <a:noFill/>
                          </a:ln>
                          <a:solidFill>
                            <a:schemeClr val="tx1"/>
                          </a:solidFill>
                          <a:uLnTx/>
                          <a:uFillTx/>
                          <a:latin typeface="+mn-lt"/>
                          <a:ea typeface="+mn-ea"/>
                          <a:cs typeface="+mn-cs"/>
                        </a:rPr>
                        <a:t>Su representante de ventas de Evoqua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a:ln>
                            <a:noFill/>
                          </a:ln>
                          <a:solidFill>
                            <a:srgbClr val="0070C0"/>
                          </a:solidFill>
                          <a:uLnTx/>
                          <a:uFillTx/>
                          <a:latin typeface="+mn-lt"/>
                          <a:ea typeface="+mn-ea"/>
                          <a:cs typeface="+mn-cs"/>
                          <a:hlinkClick r:id="rId2">
                            <a:extLst>
                              <a:ext uri="{A12FA001-AC4F-418D-AE19-62706E023703}">
                                <ahyp:hlinkClr xmlns:ahyp="http://schemas.microsoft.com/office/drawing/2018/hyperlinkcolor" val="tx"/>
                              </a:ext>
                            </a:extLst>
                          </a:hlinkClick>
                        </a:rPr>
                        <a:t>Línea de asistencia mundial de cumplimiento normativo</a:t>
                      </a:r>
                      <a:r>
                        <a:rPr kumimoji="0" lang="es-AR" sz="1600" b="0" i="0" u="none" strike="noStrike" cap="none" normalizeH="0" baseline="0" noProof="0">
                          <a:ln>
                            <a:noFill/>
                          </a:ln>
                          <a:uLnTx/>
                          <a:uFillTx/>
                          <a:latin typeface="+mn-lt"/>
                          <a:ea typeface="+mn-ea"/>
                          <a:cs typeface="+mn-cs"/>
                        </a:rPr>
                        <a:t> de Evoqua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1200" b="0" i="0" u="none" strike="noStrike" cap="none" normalizeH="0" baseline="0" noProof="0">
                          <a:ln>
                            <a:noFill/>
                          </a:ln>
                          <a:solidFill>
                            <a:schemeClr val="tx1"/>
                          </a:solidFill>
                          <a:uLnTx/>
                          <a:uFillTx/>
                          <a:latin typeface="+mn-lt"/>
                          <a:ea typeface="+mn-ea"/>
                          <a:cs typeface="+mn-cs"/>
                        </a:rPr>
                        <a:t>Informes anónimos disponibles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a:ln>
                            <a:noFill/>
                          </a:ln>
                          <a:solidFill>
                            <a:srgbClr val="0070C0"/>
                          </a:solidFill>
                          <a:uLnTx/>
                          <a:uFillTx/>
                          <a:latin typeface="+mn-lt"/>
                          <a:ea typeface="+mn-ea"/>
                          <a:cs typeface="+mn-cs"/>
                          <a:hlinkClick r:id="rId3">
                            <a:extLst>
                              <a:ext uri="{A12FA001-AC4F-418D-AE19-62706E023703}">
                                <ahyp:hlinkClr xmlns:ahyp="http://schemas.microsoft.com/office/drawing/2018/hyperlinkcolor" val="tx"/>
                              </a:ext>
                            </a:extLst>
                          </a:hlinkClick>
                        </a:rPr>
                        <a:t>compliance@evoqua.com</a:t>
                      </a:r>
                      <a:r>
                        <a:rPr kumimoji="0" lang="es-AR" sz="1600" b="0" i="0" u="none" strike="noStrike" cap="none" normalizeH="0" baseline="0" noProof="0">
                          <a:ln>
                            <a:noFill/>
                          </a:ln>
                          <a:solidFill>
                            <a:srgbClr val="0070C0"/>
                          </a:solidFill>
                          <a:uLnTx/>
                          <a:uFillTx/>
                          <a:latin typeface="+mn-lt"/>
                          <a:ea typeface="+mn-ea"/>
                          <a:cs typeface="+mn-cs"/>
                        </a:rPr>
                        <a:t> </a:t>
                      </a:r>
                    </a:p>
                  </a:txBody>
                  <a:tcPr>
                    <a:solidFill>
                      <a:schemeClr val="tx2"/>
                    </a:solidFill>
                  </a:tcPr>
                </a:tc>
                <a:extLst>
                  <a:ext uri="{0D108BD9-81ED-4DB2-BD59-A6C34878D82A}">
                    <a16:rowId xmlns:a16="http://schemas.microsoft.com/office/drawing/2014/main" val="581982381"/>
                  </a:ext>
                </a:extLst>
              </a:tr>
              <a:tr h="1034656">
                <a:tc>
                  <a:txBody>
                    <a:bodyPr/>
                    <a:lstStyle/>
                    <a:p>
                      <a:r>
                        <a:rPr lang="es-AR" sz="1000" b="1">
                          <a:solidFill>
                            <a:schemeClr val="dk1"/>
                          </a:solidFill>
                          <a:latin typeface="+mn-lt"/>
                          <a:ea typeface="+mn-ea"/>
                          <a:cs typeface="+mn-cs"/>
                        </a:rPr>
                        <a:t>Protección de la identidad y política de no represalias</a:t>
                      </a:r>
                    </a:p>
                    <a:p>
                      <a:pPr marL="171450" indent="-171450">
                        <a:buFont typeface="Arial" panose="020B0604020202020204" pitchFamily="34" charset="0"/>
                        <a:buChar char="•"/>
                      </a:pPr>
                      <a:r>
                        <a:rPr lang="es-AR" sz="1000" b="0">
                          <a:solidFill>
                            <a:schemeClr val="dk1"/>
                          </a:solidFill>
                          <a:latin typeface="+mn-lt"/>
                          <a:ea typeface="+mn-ea"/>
                          <a:cs typeface="+mn-cs"/>
                        </a:rPr>
                        <a:t>Mantenga programas que garanticen la confidencialidad, el anonimato y la protección de los denunciantes, a menos que lo prohíba la legislación. Los Proveedores deben tener un proceso comunicado para el personal a fin de plantear inquietudes sin miedo a sufrir represalias.</a:t>
                      </a:r>
                    </a:p>
                  </a:txBody>
                  <a:tcPr>
                    <a:solidFill>
                      <a:srgbClr val="F2F2F2"/>
                    </a:solidFill>
                  </a:tcPr>
                </a:tc>
                <a:tc vMerge="1">
                  <a:txBody>
                    <a:bodyPr/>
                    <a:lstStyle/>
                    <a:p>
                      <a:endParaRPr lang="en-US" sz="100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755784247"/>
                  </a:ext>
                </a:extLst>
              </a:tr>
            </a:tbl>
          </a:graphicData>
        </a:graphic>
      </p:graphicFrame>
      <p:sp>
        <p:nvSpPr>
          <p:cNvPr id="3" name="TextBox 2"/>
          <p:cNvSpPr txBox="1"/>
          <p:nvPr/>
        </p:nvSpPr>
        <p:spPr>
          <a:xfrm>
            <a:off x="9375970" y="6464058"/>
            <a:ext cx="2392470"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a:t>
            </a:r>
          </a:p>
        </p:txBody>
      </p:sp>
    </p:spTree>
    <p:extLst>
      <p:ext uri="{BB962C8B-B14F-4D97-AF65-F5344CB8AC3E}">
        <p14:creationId xmlns:p14="http://schemas.microsoft.com/office/powerpoint/2010/main" val="4300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49D1-74C2-45FD-A121-24EA7A423D85}"/>
              </a:ext>
            </a:extLst>
          </p:cNvPr>
          <p:cNvSpPr>
            <a:spLocks noGrp="1"/>
          </p:cNvSpPr>
          <p:nvPr>
            <p:ph type="title" idx="4294967295"/>
          </p:nvPr>
        </p:nvSpPr>
        <p:spPr>
          <a:xfrm>
            <a:off x="0" y="203200"/>
            <a:ext cx="10764838" cy="387350"/>
          </a:xfrm>
        </p:spPr>
        <p:txBody>
          <a:bodyPr>
            <a:normAutofit fontScale="90000"/>
          </a:bodyPr>
          <a:lstStyle/>
          <a:p>
            <a:r>
              <a:rPr lang="es-AR"/>
              <a:t>Código de conducta para proveedores de Evoqua</a:t>
            </a:r>
          </a:p>
        </p:txBody>
      </p:sp>
      <p:graphicFrame>
        <p:nvGraphicFramePr>
          <p:cNvPr id="5" name="Table 5">
            <a:extLst>
              <a:ext uri="{FF2B5EF4-FFF2-40B4-BE49-F238E27FC236}">
                <a16:creationId xmlns:a16="http://schemas.microsoft.com/office/drawing/2014/main" id="{CFDE07DA-0F7D-45C4-843F-6AFB7B36A9CE}"/>
              </a:ext>
            </a:extLst>
          </p:cNvPr>
          <p:cNvGraphicFramePr>
            <a:graphicFrameLocks noGrp="1"/>
          </p:cNvGraphicFramePr>
          <p:nvPr>
            <p:ph type="pic" sz="quarter" idx="4294967295"/>
            <p:extLst>
              <p:ext uri="{D42A27DB-BD31-4B8C-83A1-F6EECF244321}">
                <p14:modId xmlns:p14="http://schemas.microsoft.com/office/powerpoint/2010/main" val="1196123367"/>
              </p:ext>
            </p:extLst>
          </p:nvPr>
        </p:nvGraphicFramePr>
        <p:xfrm>
          <a:off x="0" y="784225"/>
          <a:ext cx="12192000" cy="543763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71717778"/>
                    </a:ext>
                  </a:extLst>
                </a:gridCol>
              </a:tblGrid>
              <a:tr h="263183">
                <a:tc>
                  <a:txBody>
                    <a:bodyPr/>
                    <a:lstStyle/>
                    <a:p>
                      <a:r>
                        <a:rPr lang="es-AR"/>
                        <a:t>Declaración</a:t>
                      </a:r>
                    </a:p>
                  </a:txBody>
                  <a:tcPr/>
                </a:tc>
                <a:extLst>
                  <a:ext uri="{0D108BD9-81ED-4DB2-BD59-A6C34878D82A}">
                    <a16:rowId xmlns:a16="http://schemas.microsoft.com/office/drawing/2014/main" val="3600100578"/>
                  </a:ext>
                </a:extLst>
              </a:tr>
              <a:tr h="3386289">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s-AR" sz="1600" b="0" i="0" u="none" strike="noStrike" cap="none" normalizeH="0" baseline="0" noProof="0" dirty="0">
                          <a:ln>
                            <a:noFill/>
                          </a:ln>
                          <a:solidFill>
                            <a:srgbClr val="585958"/>
                          </a:solidFill>
                          <a:uLnTx/>
                          <a:uFillTx/>
                          <a:latin typeface="+mn-lt"/>
                          <a:ea typeface="+mn-ea"/>
                          <a:cs typeface="+mn-cs"/>
                        </a:rPr>
                        <a:t>Mediante la firma del presente documento, declaro que: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dirty="0">
                          <a:ln>
                            <a:noFill/>
                          </a:ln>
                          <a:solidFill>
                            <a:srgbClr val="585958"/>
                          </a:solidFill>
                          <a:uLnTx/>
                          <a:uFillTx/>
                          <a:latin typeface="+mn-lt"/>
                          <a:ea typeface="+mn-ea"/>
                          <a:cs typeface="+mn-cs"/>
                        </a:rPr>
                        <a:t>He leído, comprendido y aceptado el Código de conducta para Proveedores de </a:t>
                      </a:r>
                      <a:r>
                        <a:rPr kumimoji="0" lang="es-AR" sz="1600" b="0" i="0" u="none" strike="noStrike" cap="none" normalizeH="0" baseline="0" noProof="0" dirty="0" err="1">
                          <a:ln>
                            <a:noFill/>
                          </a:ln>
                          <a:solidFill>
                            <a:srgbClr val="585958"/>
                          </a:solidFill>
                          <a:uLnTx/>
                          <a:uFillTx/>
                          <a:latin typeface="+mn-lt"/>
                          <a:ea typeface="+mn-ea"/>
                          <a:cs typeface="+mn-cs"/>
                        </a:rPr>
                        <a:t>Evoqua</a:t>
                      </a:r>
                      <a:r>
                        <a:rPr kumimoji="0" lang="es-AR" sz="1600" b="0" i="0" u="none" strike="noStrike" cap="none" normalizeH="0" baseline="0" noProof="0" dirty="0">
                          <a:ln>
                            <a:noFill/>
                          </a:ln>
                          <a:solidFill>
                            <a:srgbClr val="585958"/>
                          </a:solidFill>
                          <a:uLnTx/>
                          <a:uFillTx/>
                          <a:latin typeface="+mn-lt"/>
                          <a:ea typeface="+mn-ea"/>
                          <a:cs typeface="+mn-cs"/>
                        </a:rPr>
                        <a: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dirty="0">
                          <a:ln>
                            <a:noFill/>
                          </a:ln>
                          <a:solidFill>
                            <a:srgbClr val="585958"/>
                          </a:solidFill>
                          <a:uLnTx/>
                          <a:uFillTx/>
                          <a:latin typeface="+mn-lt"/>
                          <a:ea typeface="+mn-ea"/>
                          <a:cs typeface="+mn-cs"/>
                        </a:rPr>
                        <a:t>El Proveedor cumplirá las normas del Código de conducta para Proveedores y denunciará las infracciones al mismo.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AR" sz="1600" b="0" i="0" u="none" strike="noStrike" cap="none" normalizeH="0" baseline="0" noProof="0" dirty="0">
                          <a:ln>
                            <a:noFill/>
                          </a:ln>
                          <a:solidFill>
                            <a:srgbClr val="585958"/>
                          </a:solidFill>
                          <a:uLnTx/>
                          <a:uFillTx/>
                          <a:latin typeface="+mn-lt"/>
                          <a:ea typeface="+mn-ea"/>
                          <a:cs typeface="+mn-cs"/>
                        </a:rPr>
                        <a:t>El presente Código se ha distribuido a todas las personas que trabajan con </a:t>
                      </a:r>
                      <a:r>
                        <a:rPr kumimoji="0" lang="es-AR" sz="1600" b="0" i="0" u="none" strike="noStrike" cap="none" normalizeH="0" baseline="0" noProof="0" dirty="0" err="1">
                          <a:ln>
                            <a:noFill/>
                          </a:ln>
                          <a:solidFill>
                            <a:srgbClr val="585958"/>
                          </a:solidFill>
                          <a:uLnTx/>
                          <a:uFillTx/>
                          <a:latin typeface="+mn-lt"/>
                          <a:ea typeface="+mn-ea"/>
                          <a:cs typeface="+mn-cs"/>
                        </a:rPr>
                        <a:t>Evoqua</a:t>
                      </a:r>
                      <a:r>
                        <a:rPr kumimoji="0" lang="es-AR" sz="1600" b="0" i="0" u="none" strike="noStrike" cap="none" normalizeH="0" baseline="0" noProof="0" dirty="0">
                          <a:ln>
                            <a:noFill/>
                          </a:ln>
                          <a:solidFill>
                            <a:srgbClr val="585958"/>
                          </a:solidFill>
                          <a:uLnTx/>
                          <a:uFillTx/>
                          <a:latin typeface="+mn-lt"/>
                          <a:ea typeface="+mn-ea"/>
                          <a:cs typeface="+mn-cs"/>
                        </a:rPr>
                        <a:t> o en su nombre y cuenta con la revisión de todas las personas que trabajan con </a:t>
                      </a:r>
                      <a:r>
                        <a:rPr kumimoji="0" lang="es-AR" sz="1600" b="0" i="0" u="none" strike="noStrike" cap="none" normalizeH="0" baseline="0" noProof="0" dirty="0" err="1">
                          <a:ln>
                            <a:noFill/>
                          </a:ln>
                          <a:solidFill>
                            <a:srgbClr val="585958"/>
                          </a:solidFill>
                          <a:uLnTx/>
                          <a:uFillTx/>
                          <a:latin typeface="+mn-lt"/>
                          <a:ea typeface="+mn-ea"/>
                          <a:cs typeface="+mn-cs"/>
                        </a:rPr>
                        <a:t>Evoqua</a:t>
                      </a:r>
                      <a:r>
                        <a:rPr kumimoji="0" lang="es-AR" sz="1600" b="0" i="0" u="none" strike="noStrike" cap="none" normalizeH="0" baseline="0" noProof="0" dirty="0">
                          <a:ln>
                            <a:noFill/>
                          </a:ln>
                          <a:solidFill>
                            <a:srgbClr val="585958"/>
                          </a:solidFill>
                          <a:uLnTx/>
                          <a:uFillTx/>
                          <a:latin typeface="+mn-lt"/>
                          <a:ea typeface="+mn-ea"/>
                          <a:cs typeface="+mn-cs"/>
                        </a:rPr>
                        <a:t> o en su nombre.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s-AR" sz="1200" b="1" i="0" u="none" strike="noStrike" cap="none" normalizeH="0" baseline="0" noProof="0" dirty="0">
                          <a:ln>
                            <a:noFill/>
                          </a:ln>
                          <a:solidFill>
                            <a:srgbClr val="585958"/>
                          </a:solidFill>
                          <a:uLnTx/>
                          <a:uFillTx/>
                          <a:latin typeface="+mn-lt"/>
                          <a:ea typeface="+mn-ea"/>
                          <a:cs typeface="+mn-cs"/>
                        </a:rPr>
                        <a:t>Nombre:</a:t>
                      </a:r>
                      <a:r>
                        <a:rPr kumimoji="0" lang="es-AR"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s-AR" sz="1200" b="1" i="0" u="none" strike="noStrike" cap="none" normalizeH="0" baseline="0" noProof="0" dirty="0">
                          <a:ln>
                            <a:noFill/>
                          </a:ln>
                          <a:solidFill>
                            <a:srgbClr val="585958"/>
                          </a:solidFill>
                          <a:uLnTx/>
                          <a:uFillTx/>
                          <a:latin typeface="+mn-lt"/>
                          <a:ea typeface="+mn-ea"/>
                          <a:cs typeface="+mn-cs"/>
                        </a:rPr>
                        <a:t>Firma:</a:t>
                      </a:r>
                      <a:r>
                        <a:rPr kumimoji="0" lang="es-AR"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s-AR" sz="1200" b="1" i="0" u="none" strike="noStrike" cap="none" normalizeH="0" baseline="0" noProof="0" dirty="0">
                          <a:ln>
                            <a:noFill/>
                          </a:ln>
                          <a:solidFill>
                            <a:srgbClr val="585958"/>
                          </a:solidFill>
                          <a:uLnTx/>
                          <a:uFillTx/>
                          <a:latin typeface="+mn-lt"/>
                          <a:ea typeface="+mn-ea"/>
                          <a:cs typeface="+mn-cs"/>
                        </a:rPr>
                        <a:t>Cargo:</a:t>
                      </a:r>
                      <a:r>
                        <a:rPr kumimoji="0" lang="es-AR"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s-AR" sz="1200" b="1" i="0" u="none" strike="noStrike" cap="none" normalizeH="0" baseline="0" noProof="0" dirty="0">
                          <a:ln>
                            <a:noFill/>
                          </a:ln>
                          <a:solidFill>
                            <a:srgbClr val="585958"/>
                          </a:solidFill>
                          <a:uLnTx/>
                          <a:uFillTx/>
                          <a:latin typeface="+mn-lt"/>
                          <a:ea typeface="+mn-ea"/>
                          <a:cs typeface="+mn-cs"/>
                        </a:rPr>
                        <a:t>Empresa:</a:t>
                      </a:r>
                      <a:r>
                        <a:rPr kumimoji="0" lang="es-AR"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5958"/>
                        </a:solidFill>
                        <a:effectLst/>
                        <a:uLnTx/>
                        <a:uFillTx/>
                        <a:latin typeface="+mn-lt"/>
                        <a:ea typeface="+mn-ea"/>
                        <a:cs typeface="+mn-cs"/>
                      </a:endParaRPr>
                    </a:p>
                    <a:p>
                      <a:pPr marL="0" marR="0" lvl="0" indent="0" algn="l"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kumimoji="0" lang="es-AR" sz="1200" b="1" i="0" u="none" strike="noStrike" cap="none" normalizeH="0" baseline="0" noProof="0" dirty="0">
                          <a:ln>
                            <a:noFill/>
                          </a:ln>
                          <a:solidFill>
                            <a:srgbClr val="585958"/>
                          </a:solidFill>
                          <a:uLnTx/>
                          <a:uFillTx/>
                          <a:latin typeface="+mn-lt"/>
                          <a:ea typeface="+mn-ea"/>
                          <a:cs typeface="+mn-cs"/>
                        </a:rPr>
                        <a:t>Fecha:</a:t>
                      </a:r>
                      <a:r>
                        <a:rPr kumimoji="0" lang="es-AR" sz="1200" b="0" i="0" u="none" strike="noStrike" cap="none" normalizeH="0" baseline="0" noProof="0" dirty="0">
                          <a:ln>
                            <a:noFill/>
                          </a:ln>
                          <a:solidFill>
                            <a:srgbClr val="585958"/>
                          </a:solidFill>
                          <a:uLnTx/>
                          <a:uFillTx/>
                          <a:latin typeface="+mn-lt"/>
                          <a:ea typeface="+mn-ea"/>
                          <a:cs typeface="+mn-cs"/>
                        </a:rPr>
                        <a:t>	_____________________________________________________________________________________</a:t>
                      </a:r>
                    </a:p>
                    <a:p>
                      <a:endParaRPr lang="en-US" sz="1000" b="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3982203615"/>
                  </a:ext>
                </a:extLst>
              </a:tr>
            </a:tbl>
          </a:graphicData>
        </a:graphic>
      </p:graphicFrame>
      <p:sp>
        <p:nvSpPr>
          <p:cNvPr id="4" name="TextBox 2"/>
          <p:cNvSpPr txBox="1"/>
          <p:nvPr/>
        </p:nvSpPr>
        <p:spPr>
          <a:xfrm>
            <a:off x="9384679" y="6415532"/>
            <a:ext cx="2392470"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dirty="0">
                <a:solidFill>
                  <a:srgbClr val="0A3E53"/>
                </a:solidFill>
              </a:rPr>
              <a:t>EVOQUA WATER TECHNOLOGIES - CONFIDENCIAL </a:t>
            </a:r>
          </a:p>
        </p:txBody>
      </p:sp>
      <p:sp>
        <p:nvSpPr>
          <p:cNvPr id="6" name="TextBox 2"/>
          <p:cNvSpPr txBox="1"/>
          <p:nvPr/>
        </p:nvSpPr>
        <p:spPr>
          <a:xfrm>
            <a:off x="9384679" y="6454745"/>
            <a:ext cx="2392470" cy="20005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solidFill>
                  <a:srgbClr val="0A3E53"/>
                </a:solidFill>
              </a:rPr>
              <a:t>EVOQUA WATER TECHNOLOGIES </a:t>
            </a:r>
          </a:p>
        </p:txBody>
      </p:sp>
    </p:spTree>
    <p:extLst>
      <p:ext uri="{BB962C8B-B14F-4D97-AF65-F5344CB8AC3E}">
        <p14:creationId xmlns:p14="http://schemas.microsoft.com/office/powerpoint/2010/main" val="1545456538"/>
      </p:ext>
    </p:extLst>
  </p:cSld>
  <p:clrMapOvr>
    <a:masterClrMapping/>
  </p:clrMapOvr>
</p:sld>
</file>

<file path=ppt/theme/theme1.xml><?xml version="1.0" encoding="utf-8"?>
<a:theme xmlns:a="http://schemas.openxmlformats.org/drawingml/2006/main" name="Office Theme">
  <a:themeElements>
    <a:clrScheme name="Evoqua">
      <a:dk1>
        <a:srgbClr val="585958"/>
      </a:dk1>
      <a:lt1>
        <a:srgbClr val="FFFFFF"/>
      </a:lt1>
      <a:dk2>
        <a:srgbClr val="4EC1E0"/>
      </a:dk2>
      <a:lt2>
        <a:srgbClr val="99D6EA"/>
      </a:lt2>
      <a:accent1>
        <a:srgbClr val="003E51"/>
      </a:accent1>
      <a:accent2>
        <a:srgbClr val="48A9C5"/>
      </a:accent2>
      <a:accent3>
        <a:srgbClr val="ED9B33"/>
      </a:accent3>
      <a:accent4>
        <a:srgbClr val="FED141"/>
      </a:accent4>
      <a:accent5>
        <a:srgbClr val="E56954"/>
      </a:accent5>
      <a:accent6>
        <a:srgbClr val="56A67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WT Confidential PowerPoint Template 2020 1.0  -  Read-Only" id="{0E375344-5600-4BA0-89F5-0261FC0A2E47}" vid="{B50E1D23-7B21-4144-B8DE-6D0A49F1A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53EAEC358830408F77E002F4DCEC29" ma:contentTypeVersion="10" ma:contentTypeDescription="Create a new document." ma:contentTypeScope="" ma:versionID="339fb7b5cdc4d1c2edb56dd15a63d9d9">
  <xsd:schema xmlns:xsd="http://www.w3.org/2001/XMLSchema" xmlns:xs="http://www.w3.org/2001/XMLSchema" xmlns:p="http://schemas.microsoft.com/office/2006/metadata/properties" xmlns:ns3="e6eafddc-27d6-4431-9c3c-441b3121e48f" targetNamespace="http://schemas.microsoft.com/office/2006/metadata/properties" ma:root="true" ma:fieldsID="4b63b8adfa1ad005bf736c8c8621328c" ns3:_="">
    <xsd:import namespace="e6eafddc-27d6-4431-9c3c-441b3121e4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afddc-27d6-4431-9c3c-441b3121e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C62A46-944A-49CC-988D-5D68FD21F73C}">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e6eafddc-27d6-4431-9c3c-441b3121e48f"/>
    <ds:schemaRef ds:uri="http://www.w3.org/XML/1998/namespace"/>
  </ds:schemaRefs>
</ds:datastoreItem>
</file>

<file path=customXml/itemProps2.xml><?xml version="1.0" encoding="utf-8"?>
<ds:datastoreItem xmlns:ds="http://schemas.openxmlformats.org/officeDocument/2006/customXml" ds:itemID="{ABC81850-8F55-49E9-8465-6F665149C770}">
  <ds:schemaRefs>
    <ds:schemaRef ds:uri="http://schemas.microsoft.com/sharepoint/v3/contenttype/forms"/>
  </ds:schemaRefs>
</ds:datastoreItem>
</file>

<file path=customXml/itemProps3.xml><?xml version="1.0" encoding="utf-8"?>
<ds:datastoreItem xmlns:ds="http://schemas.openxmlformats.org/officeDocument/2006/customXml" ds:itemID="{2C606751-140E-4DB6-A8BC-B0B4F06F1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afddc-27d6-4431-9c3c-441b3121e4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1331</Words>
  <Application>Microsoft Office PowerPoint</Application>
  <PresentationFormat>Widescreen</PresentationFormat>
  <Paragraphs>71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System Font Regular</vt:lpstr>
      <vt:lpstr>Office Theme</vt:lpstr>
      <vt:lpstr>PowerPoint Presentation</vt:lpstr>
      <vt:lpstr>PowerPoint Presentation</vt:lpstr>
      <vt:lpstr>PowerPoint Presentation</vt:lpstr>
      <vt:lpstr>Código de conducta para proveedores de Evoqua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Carl</dc:creator>
  <cp:lastModifiedBy>Boyd, Carl W</cp:lastModifiedBy>
  <cp:revision>29</cp:revision>
  <dcterms:created xsi:type="dcterms:W3CDTF">2020-11-19T16:12:34Z</dcterms:created>
  <dcterms:modified xsi:type="dcterms:W3CDTF">2022-02-02T19:04:42Z</dcterms:modified>
</cp:coreProperties>
</file>